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38" r:id="rId1"/>
  </p:sldMasterIdLst>
  <p:notesMasterIdLst>
    <p:notesMasterId r:id="rId15"/>
  </p:notesMasterIdLst>
  <p:sldIdLst>
    <p:sldId id="267" r:id="rId2"/>
    <p:sldId id="268" r:id="rId3"/>
    <p:sldId id="269" r:id="rId4"/>
    <p:sldId id="259" r:id="rId5"/>
    <p:sldId id="270" r:id="rId6"/>
    <p:sldId id="261" r:id="rId7"/>
    <p:sldId id="273" r:id="rId8"/>
    <p:sldId id="262" r:id="rId9"/>
    <p:sldId id="272" r:id="rId10"/>
    <p:sldId id="263" r:id="rId11"/>
    <p:sldId id="271" r:id="rId12"/>
    <p:sldId id="265" r:id="rId13"/>
    <p:sldId id="266" r:id="rId14"/>
  </p:sldIdLst>
  <p:sldSz cx="12192000" cy="6858000"/>
  <p:notesSz cx="6858000" cy="9144000"/>
  <p:embeddedFontLst>
    <p:embeddedFont>
      <p:font typeface="Bookman Old Style" panose="02050604050505020204" pitchFamily="18" charset="0"/>
      <p:regular r:id="rId16"/>
      <p:bold r:id="rId17"/>
      <p:italic r:id="rId18"/>
      <p:boldItalic r:id="rId19"/>
    </p:embeddedFont>
    <p:embeddedFont>
      <p:font typeface="Calibri" panose="020F0502020204030204" pitchFamily="34" charset="0"/>
      <p:regular r:id="rId20"/>
      <p:bold r:id="rId21"/>
      <p:italic r:id="rId22"/>
      <p:boldItalic r:id="rId23"/>
    </p:embeddedFont>
    <p:embeddedFont>
      <p:font typeface="Century Gothic" panose="020B0502020202020204" pitchFamily="34" charset="0"/>
      <p:regular r:id="rId24"/>
      <p:bold r:id="rId25"/>
      <p:italic r:id="rId26"/>
      <p:boldItalic r:id="rId27"/>
    </p:embeddedFont>
    <p:embeddedFont>
      <p:font typeface="Libre Franklin" panose="020B0604020202020204" charset="0"/>
      <p:regular r:id="rId28"/>
      <p:bold r:id="rId29"/>
      <p:italic r:id="rId30"/>
      <p:boldItalic r:id="rId31"/>
    </p:embeddedFont>
    <p:embeddedFont>
      <p:font typeface="Wingdings 3" panose="05040102010807070707" pitchFamily="18" charset="2"/>
      <p:regular r:id="rId3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3" roundtripDataSignature="AMtx7mhqdy2evvnFkdv+oiZFvO88cn1fb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A288F8F-C7F9-4B84-86B9-E1CB4013A115}">
  <a:tblStyle styleId="{3A288F8F-C7F9-4B84-86B9-E1CB4013A115}"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FF1F3"/>
          </a:solidFill>
        </a:fill>
      </a:tcStyle>
    </a:wholeTbl>
    <a:band1H>
      <a:tcTxStyle/>
      <a:tcStyle>
        <a:tcBdr/>
        <a:fill>
          <a:solidFill>
            <a:srgbClr val="DEE1E5"/>
          </a:solidFill>
        </a:fill>
      </a:tcStyle>
    </a:band1H>
    <a:band2H>
      <a:tcTxStyle/>
      <a:tcStyle>
        <a:tcBdr/>
      </a:tcStyle>
    </a:band2H>
    <a:band1V>
      <a:tcTxStyle/>
      <a:tcStyle>
        <a:tcBdr/>
        <a:fill>
          <a:solidFill>
            <a:srgbClr val="DEE1E5"/>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0" d="100"/>
          <a:sy n="80" d="100"/>
        </p:scale>
        <p:origin x="354" y="9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customschemas.google.com/relationships/presentationmetadata" Target="meta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dirty="0"/>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dirty="0"/>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dirty="0"/>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dirty="0">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sz="1200" b="0" i="0" u="none" strike="noStrike" cap="none" dirty="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6" name="Google Shape;9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sz="1200" b="0" i="0" u="none" strike="noStrike" cap="none" dirty="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3" name="Google Shape;10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sz="1200" b="0" i="0" u="none" strike="noStrike" cap="none" dirty="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3" name="Google Shape;11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3" name="Google Shape;103;p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sz="1200" b="0" i="0" u="none" strike="noStrike" cap="none" dirty="0">
              <a:solidFill>
                <a:schemeClr val="dk1"/>
              </a:solidFill>
              <a:latin typeface="Calibri"/>
              <a:ea typeface="Calibri"/>
              <a:cs typeface="Calibri"/>
              <a:sym typeface="Calibri"/>
            </a:endParaRPr>
          </a:p>
        </p:txBody>
      </p:sp>
      <p:sp>
        <p:nvSpPr>
          <p:cNvPr id="104" name="Google Shape;104;p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4</a:t>
            </a:fld>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7" name="Google Shape;117;p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sz="1200" b="0" i="0" u="none" strike="noStrike" cap="none" dirty="0">
              <a:solidFill>
                <a:schemeClr val="dk1"/>
              </a:solidFill>
              <a:latin typeface="Calibri"/>
              <a:ea typeface="Calibri"/>
              <a:cs typeface="Calibri"/>
              <a:sym typeface="Calibri"/>
            </a:endParaRPr>
          </a:p>
        </p:txBody>
      </p:sp>
      <p:sp>
        <p:nvSpPr>
          <p:cNvPr id="118" name="Google Shape;118;p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6</a:t>
            </a:fld>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25" name="Google Shape;12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31" name="Google Shape;131;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bd0123a4c3_1_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bd0123a4c3_1_1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45" name="Google Shape;145;gbd0123a4c3_1_1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12</a:t>
            </a:fld>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0" name="Google Shape;150;p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sz="1200" b="0" i="0" u="none" strike="noStrike" cap="none" dirty="0">
              <a:solidFill>
                <a:schemeClr val="dk1"/>
              </a:solidFill>
              <a:latin typeface="Calibri"/>
              <a:ea typeface="Calibri"/>
              <a:cs typeface="Calibri"/>
              <a:sym typeface="Calibri"/>
            </a:endParaRPr>
          </a:p>
        </p:txBody>
      </p:sp>
      <p:sp>
        <p:nvSpPr>
          <p:cNvPr id="151" name="Google Shape;151;p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13</a:t>
            </a:fld>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dirty="0"/>
          </a:p>
        </p:txBody>
      </p:sp>
    </p:spTree>
    <p:extLst>
      <p:ext uri="{BB962C8B-B14F-4D97-AF65-F5344CB8AC3E}">
        <p14:creationId xmlns:p14="http://schemas.microsoft.com/office/powerpoint/2010/main" val="234641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dirty="0"/>
          </a:p>
        </p:txBody>
      </p:sp>
    </p:spTree>
    <p:extLst>
      <p:ext uri="{BB962C8B-B14F-4D97-AF65-F5344CB8AC3E}">
        <p14:creationId xmlns:p14="http://schemas.microsoft.com/office/powerpoint/2010/main" val="2537973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dirty="0"/>
          </a:p>
        </p:txBody>
      </p:sp>
    </p:spTree>
    <p:extLst>
      <p:ext uri="{BB962C8B-B14F-4D97-AF65-F5344CB8AC3E}">
        <p14:creationId xmlns:p14="http://schemas.microsoft.com/office/powerpoint/2010/main" val="15103444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5017594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dirty="0"/>
          </a:p>
        </p:txBody>
      </p:sp>
    </p:spTree>
    <p:extLst>
      <p:ext uri="{BB962C8B-B14F-4D97-AF65-F5344CB8AC3E}">
        <p14:creationId xmlns:p14="http://schemas.microsoft.com/office/powerpoint/2010/main" val="9269428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endParaRPr lang="en-IN" dirty="0"/>
          </a:p>
        </p:txBody>
      </p:sp>
      <p:sp>
        <p:nvSpPr>
          <p:cNvPr id="4"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dirty="0"/>
          </a:p>
        </p:txBody>
      </p:sp>
    </p:spTree>
    <p:extLst>
      <p:ext uri="{BB962C8B-B14F-4D97-AF65-F5344CB8AC3E}">
        <p14:creationId xmlns:p14="http://schemas.microsoft.com/office/powerpoint/2010/main" val="13379375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endParaRPr lang="en-IN" dirty="0"/>
          </a:p>
        </p:txBody>
      </p:sp>
      <p:sp>
        <p:nvSpPr>
          <p:cNvPr id="4"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dirty="0"/>
          </a:p>
        </p:txBody>
      </p:sp>
    </p:spTree>
    <p:extLst>
      <p:ext uri="{BB962C8B-B14F-4D97-AF65-F5344CB8AC3E}">
        <p14:creationId xmlns:p14="http://schemas.microsoft.com/office/powerpoint/2010/main" val="30434883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dirty="0"/>
          </a:p>
        </p:txBody>
      </p:sp>
    </p:spTree>
    <p:extLst>
      <p:ext uri="{BB962C8B-B14F-4D97-AF65-F5344CB8AC3E}">
        <p14:creationId xmlns:p14="http://schemas.microsoft.com/office/powerpoint/2010/main" val="4521260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dirty="0"/>
          </a:p>
        </p:txBody>
      </p:sp>
    </p:spTree>
    <p:extLst>
      <p:ext uri="{BB962C8B-B14F-4D97-AF65-F5344CB8AC3E}">
        <p14:creationId xmlns:p14="http://schemas.microsoft.com/office/powerpoint/2010/main" val="38360489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dirty="0"/>
          </a:p>
        </p:txBody>
      </p:sp>
    </p:spTree>
    <p:extLst>
      <p:ext uri="{BB962C8B-B14F-4D97-AF65-F5344CB8AC3E}">
        <p14:creationId xmlns:p14="http://schemas.microsoft.com/office/powerpoint/2010/main" val="31260451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dirty="0"/>
          </a:p>
        </p:txBody>
      </p:sp>
    </p:spTree>
    <p:extLst>
      <p:ext uri="{BB962C8B-B14F-4D97-AF65-F5344CB8AC3E}">
        <p14:creationId xmlns:p14="http://schemas.microsoft.com/office/powerpoint/2010/main" val="41202085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dirty="0"/>
          </a:p>
        </p:txBody>
      </p:sp>
    </p:spTree>
    <p:extLst>
      <p:ext uri="{BB962C8B-B14F-4D97-AF65-F5344CB8AC3E}">
        <p14:creationId xmlns:p14="http://schemas.microsoft.com/office/powerpoint/2010/main" val="25427585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dirty="0"/>
          </a:p>
        </p:txBody>
      </p:sp>
    </p:spTree>
    <p:extLst>
      <p:ext uri="{BB962C8B-B14F-4D97-AF65-F5344CB8AC3E}">
        <p14:creationId xmlns:p14="http://schemas.microsoft.com/office/powerpoint/2010/main" val="39584771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endParaRPr lang="en-IN" dirty="0"/>
          </a:p>
        </p:txBody>
      </p:sp>
      <p:sp>
        <p:nvSpPr>
          <p:cNvPr id="5" name="Footer Placeholder 3"/>
          <p:cNvSpPr>
            <a:spLocks noGrp="1"/>
          </p:cNvSpPr>
          <p:nvPr>
            <p:ph type="ftr" sz="quarter" idx="11"/>
          </p:nvPr>
        </p:nvSpPr>
        <p:spPr/>
        <p:txBody>
          <a:bodyPr/>
          <a:lstStyle/>
          <a:p>
            <a:endParaRPr lang="en-IN" dirty="0"/>
          </a:p>
        </p:txBody>
      </p:sp>
      <p:sp>
        <p:nvSpPr>
          <p:cNvPr id="6" name="Slide Number Placeholder 4"/>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dirty="0"/>
          </a:p>
        </p:txBody>
      </p:sp>
    </p:spTree>
    <p:extLst>
      <p:ext uri="{BB962C8B-B14F-4D97-AF65-F5344CB8AC3E}">
        <p14:creationId xmlns:p14="http://schemas.microsoft.com/office/powerpoint/2010/main" val="13589795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endParaRPr lang="en-IN" dirty="0"/>
          </a:p>
        </p:txBody>
      </p:sp>
      <p:sp>
        <p:nvSpPr>
          <p:cNvPr id="5" name="Footer Placeholder 2"/>
          <p:cNvSpPr>
            <a:spLocks noGrp="1"/>
          </p:cNvSpPr>
          <p:nvPr>
            <p:ph type="ftr" sz="quarter" idx="11"/>
          </p:nvPr>
        </p:nvSpPr>
        <p:spPr/>
        <p:txBody>
          <a:bodyPr/>
          <a:lstStyle/>
          <a:p>
            <a:endParaRPr lang="en-IN" dirty="0"/>
          </a:p>
        </p:txBody>
      </p:sp>
      <p:sp>
        <p:nvSpPr>
          <p:cNvPr id="6" name="Slide Number Placeholder 3"/>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dirty="0"/>
          </a:p>
        </p:txBody>
      </p:sp>
    </p:spTree>
    <p:extLst>
      <p:ext uri="{BB962C8B-B14F-4D97-AF65-F5344CB8AC3E}">
        <p14:creationId xmlns:p14="http://schemas.microsoft.com/office/powerpoint/2010/main" val="1316852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endParaRPr lang="en-IN" dirty="0"/>
          </a:p>
        </p:txBody>
      </p:sp>
      <p:sp>
        <p:nvSpPr>
          <p:cNvPr id="5" name="Footer Placeholder 5"/>
          <p:cNvSpPr>
            <a:spLocks noGrp="1"/>
          </p:cNvSpPr>
          <p:nvPr>
            <p:ph type="ftr" sz="quarter" idx="11"/>
          </p:nvPr>
        </p:nvSpPr>
        <p:spPr/>
        <p:txBody>
          <a:bodyPr/>
          <a:lstStyle/>
          <a:p>
            <a:endParaRPr lang="en-IN" dirty="0"/>
          </a:p>
        </p:txBody>
      </p:sp>
      <p:sp>
        <p:nvSpPr>
          <p:cNvPr id="6" name="Slide Number Placeholder 6"/>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dirty="0"/>
          </a:p>
        </p:txBody>
      </p:sp>
    </p:spTree>
    <p:extLst>
      <p:ext uri="{BB962C8B-B14F-4D97-AF65-F5344CB8AC3E}">
        <p14:creationId xmlns:p14="http://schemas.microsoft.com/office/powerpoint/2010/main" val="11786472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dirty="0"/>
          </a:p>
        </p:txBody>
      </p:sp>
    </p:spTree>
    <p:extLst>
      <p:ext uri="{BB962C8B-B14F-4D97-AF65-F5344CB8AC3E}">
        <p14:creationId xmlns:p14="http://schemas.microsoft.com/office/powerpoint/2010/main" val="14868537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endParaRPr lang="en-IN"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a:t>
            </a:fld>
            <a:endParaRPr lang="en-US" dirty="0"/>
          </a:p>
        </p:txBody>
      </p:sp>
    </p:spTree>
    <p:extLst>
      <p:ext uri="{BB962C8B-B14F-4D97-AF65-F5344CB8AC3E}">
        <p14:creationId xmlns:p14="http://schemas.microsoft.com/office/powerpoint/2010/main" val="3218919201"/>
      </p:ext>
    </p:extLst>
  </p:cSld>
  <p:clrMap bg1="dk1" tx1="lt1" bg2="dk2" tx2="lt2" accent1="accent1" accent2="accent2" accent3="accent3" accent4="accent4" accent5="accent5" accent6="accent6" hlink="hlink" folHlink="folHlink"/>
  <p:sldLayoutIdLst>
    <p:sldLayoutId id="2147483839" r:id="rId1"/>
    <p:sldLayoutId id="2147483840" r:id="rId2"/>
    <p:sldLayoutId id="2147483841" r:id="rId3"/>
    <p:sldLayoutId id="2147483842" r:id="rId4"/>
    <p:sldLayoutId id="2147483843" r:id="rId5"/>
    <p:sldLayoutId id="2147483844" r:id="rId6"/>
    <p:sldLayoutId id="2147483845" r:id="rId7"/>
    <p:sldLayoutId id="2147483846" r:id="rId8"/>
    <p:sldLayoutId id="2147483847" r:id="rId9"/>
    <p:sldLayoutId id="2147483848" r:id="rId10"/>
    <p:sldLayoutId id="2147483849" r:id="rId11"/>
    <p:sldLayoutId id="2147483850" r:id="rId12"/>
    <p:sldLayoutId id="2147483851" r:id="rId13"/>
    <p:sldLayoutId id="2147483852" r:id="rId14"/>
    <p:sldLayoutId id="2147483853" r:id="rId15"/>
    <p:sldLayoutId id="2147483854" r:id="rId16"/>
    <p:sldLayoutId id="2147483855" r:id="rId17"/>
  </p:sldLayoutIdLst>
  <p:hf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1.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9" name="Google Shape;99;p13"/>
          <p:cNvSpPr txBox="1"/>
          <p:nvPr/>
        </p:nvSpPr>
        <p:spPr>
          <a:xfrm>
            <a:off x="623392" y="1275347"/>
            <a:ext cx="10560916" cy="4499812"/>
          </a:xfrm>
          <a:prstGeom prst="rect">
            <a:avLst/>
          </a:prstGeom>
          <a:noFill/>
          <a:ln>
            <a:noFill/>
          </a:ln>
        </p:spPr>
        <p:txBody>
          <a:bodyPr spcFirstLastPara="1" wrap="square" lIns="91425" tIns="45700" rIns="91425" bIns="45700" anchor="t" anchorCtr="0">
            <a:noAutofit/>
          </a:bodyPr>
          <a:lstStyle/>
          <a:p>
            <a:pPr marL="0" marR="0" lvl="0" indent="0" algn="ctr" defTabSz="457200" rtl="0" eaLnBrk="1" fontAlgn="auto" latinLnBrk="0" hangingPunct="1">
              <a:lnSpc>
                <a:spcPct val="100000"/>
              </a:lnSpc>
              <a:spcBef>
                <a:spcPts val="0"/>
              </a:spcBef>
              <a:spcAft>
                <a:spcPts val="0"/>
              </a:spcAft>
              <a:buClr>
                <a:srgbClr val="000000"/>
              </a:buClr>
              <a:buSzPts val="1800"/>
              <a:buFont typeface="Arial" panose="020B0604020202020204"/>
              <a:buNone/>
              <a:tabLst/>
              <a:defRPr/>
            </a:pPr>
            <a:r>
              <a:rPr kumimoji="0" lang="en-US" sz="1800" b="0" i="0" u="none" strike="noStrike" kern="1200" cap="none" spc="0" normalizeH="0" baseline="0" noProof="0" dirty="0">
                <a:ln>
                  <a:noFill/>
                </a:ln>
                <a:solidFill>
                  <a:prstClr val="white"/>
                </a:solidFill>
                <a:effectLst/>
                <a:uLnTx/>
                <a:uFillTx/>
                <a:latin typeface="Times New Roman" panose="02020603050405020304"/>
                <a:ea typeface="Times New Roman" panose="02020603050405020304"/>
                <a:cs typeface="Times New Roman" panose="02020603050405020304"/>
                <a:sym typeface="Times New Roman" panose="02020603050405020304"/>
              </a:rPr>
              <a:t>A  MAJOR PROJECT</a:t>
            </a:r>
            <a:endParaRPr kumimoji="0" sz="1800" b="0" i="0" u="none" strike="noStrike" kern="1200" cap="none" spc="0" normalizeH="0" baseline="0" noProof="0" dirty="0">
              <a:ln>
                <a:noFill/>
              </a:ln>
              <a:solidFill>
                <a:prstClr val="white"/>
              </a:solidFill>
              <a:effectLst/>
              <a:uLnTx/>
              <a:uFillTx/>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defTabSz="457200" rtl="0" eaLnBrk="1" fontAlgn="auto" latinLnBrk="0" hangingPunct="1">
              <a:lnSpc>
                <a:spcPct val="100000"/>
              </a:lnSpc>
              <a:spcBef>
                <a:spcPts val="0"/>
              </a:spcBef>
              <a:spcAft>
                <a:spcPts val="0"/>
              </a:spcAft>
              <a:buClr>
                <a:srgbClr val="000000"/>
              </a:buClr>
              <a:buSzPts val="1800"/>
              <a:buFont typeface="Arial" panose="020B0604020202020204"/>
              <a:buNone/>
              <a:tabLst/>
              <a:defRPr/>
            </a:pPr>
            <a:r>
              <a:rPr kumimoji="0" lang="en-US" sz="1800" b="0" i="0" u="none" strike="noStrike" kern="1200" cap="none" spc="0" normalizeH="0" baseline="0" noProof="0" dirty="0">
                <a:ln>
                  <a:noFill/>
                </a:ln>
                <a:solidFill>
                  <a:prstClr val="white"/>
                </a:solidFill>
                <a:effectLst/>
                <a:uLnTx/>
                <a:uFillTx/>
                <a:latin typeface="Times New Roman" panose="02020603050405020304"/>
                <a:ea typeface="Times New Roman" panose="02020603050405020304"/>
                <a:cs typeface="Times New Roman" panose="02020603050405020304"/>
                <a:sym typeface="Times New Roman" panose="02020603050405020304"/>
              </a:rPr>
              <a:t>On</a:t>
            </a:r>
            <a:endParaRPr kumimoji="0" sz="1800" b="0" i="0" u="none" strike="noStrike" kern="1200" cap="none" spc="0" normalizeH="0" baseline="0" noProof="0" dirty="0">
              <a:ln>
                <a:noFill/>
              </a:ln>
              <a:solidFill>
                <a:prstClr val="white"/>
              </a:solidFill>
              <a:effectLst/>
              <a:uLnTx/>
              <a:uFillTx/>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defTabSz="457200" rtl="0" eaLnBrk="1" fontAlgn="auto" latinLnBrk="0" hangingPunct="1">
              <a:lnSpc>
                <a:spcPct val="100000"/>
              </a:lnSpc>
              <a:spcBef>
                <a:spcPts val="0"/>
              </a:spcBef>
              <a:spcAft>
                <a:spcPts val="0"/>
              </a:spcAft>
              <a:buClrTx/>
              <a:buSzPts val="2400"/>
              <a:buFontTx/>
              <a:buNone/>
              <a:tabLst/>
              <a:defRPr/>
            </a:pPr>
            <a:r>
              <a:rPr kumimoji="0" lang="en-US" sz="2400" b="1" i="0" u="none" strike="noStrike" kern="1200" cap="none" spc="0" normalizeH="0" baseline="0" noProof="0" dirty="0">
                <a:ln>
                  <a:noFill/>
                </a:ln>
                <a:solidFill>
                  <a:prstClr val="white"/>
                </a:solidFill>
                <a:effectLst/>
                <a:uLnTx/>
                <a:uFillTx/>
                <a:latin typeface="Times New Roman" panose="02020603050405020304"/>
                <a:ea typeface="Times New Roman" panose="02020603050405020304"/>
                <a:cs typeface="Times New Roman" panose="02020603050405020304"/>
                <a:sym typeface="Times New Roman" panose="02020603050405020304"/>
              </a:rPr>
              <a:t> </a:t>
            </a:r>
            <a:r>
              <a:rPr kumimoji="0" lang="en-GB" sz="2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FACEMASK MONITORING SYSTEM</a:t>
            </a:r>
            <a:endParaRPr kumimoji="0" lang="en-US" sz="2000" b="1" i="0" u="none" strike="noStrike" kern="1200" cap="none" spc="0" normalizeH="0" baseline="0" noProof="0" dirty="0">
              <a:ln>
                <a:noFill/>
              </a:ln>
              <a:solidFill>
                <a:prstClr val="white"/>
              </a:solidFill>
              <a:effectLst/>
              <a:uLnTx/>
              <a:uFillTx/>
              <a:latin typeface="Times New Roman" panose="02020603050405020304" pitchFamily="18" charset="0"/>
              <a:ea typeface="Times New Roman" panose="02020603050405020304"/>
              <a:cs typeface="Times New Roman" panose="02020603050405020304" pitchFamily="18" charset="0"/>
              <a:sym typeface="Times New Roman" panose="02020603050405020304"/>
            </a:endParaRPr>
          </a:p>
          <a:p>
            <a:pPr marL="0" marR="0" lvl="0" indent="0" algn="ctr" defTabSz="457200" rtl="0" eaLnBrk="1" fontAlgn="auto" latinLnBrk="0" hangingPunct="1">
              <a:lnSpc>
                <a:spcPct val="100000"/>
              </a:lnSpc>
              <a:spcBef>
                <a:spcPts val="0"/>
              </a:spcBef>
              <a:spcAft>
                <a:spcPts val="0"/>
              </a:spcAft>
              <a:buClr>
                <a:srgbClr val="000000"/>
              </a:buClr>
              <a:buSzPts val="2400"/>
              <a:buFont typeface="Arial" panose="020B0604020202020204"/>
              <a:buNone/>
              <a:tabLst/>
              <a:defRPr/>
            </a:pPr>
            <a:r>
              <a:rPr kumimoji="0" lang="en-US" sz="1800" b="0" i="0" u="none" strike="noStrike" kern="1200" cap="none" spc="0" normalizeH="0" baseline="0" noProof="0" dirty="0">
                <a:ln>
                  <a:noFill/>
                </a:ln>
                <a:solidFill>
                  <a:prstClr val="white"/>
                </a:solidFill>
                <a:effectLst/>
                <a:uLnTx/>
                <a:uFillTx/>
                <a:latin typeface="Times New Roman" panose="02020603050405020304"/>
                <a:ea typeface="Times New Roman" panose="02020603050405020304"/>
                <a:cs typeface="Times New Roman" panose="02020603050405020304"/>
                <a:sym typeface="Times New Roman" panose="02020603050405020304"/>
              </a:rPr>
              <a:t>BACHELOR OF TECHNOLOGY</a:t>
            </a:r>
            <a:endParaRPr kumimoji="0" sz="1800" b="0" i="0" u="none" strike="noStrike" kern="1200" cap="none" spc="0" normalizeH="0" baseline="0" noProof="0" dirty="0">
              <a:ln>
                <a:noFill/>
              </a:ln>
              <a:solidFill>
                <a:prstClr val="white"/>
              </a:solidFill>
              <a:effectLst/>
              <a:uLnTx/>
              <a:uFillTx/>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defTabSz="457200" rtl="0" eaLnBrk="1" fontAlgn="auto" latinLnBrk="0" hangingPunct="1">
              <a:lnSpc>
                <a:spcPct val="100000"/>
              </a:lnSpc>
              <a:spcBef>
                <a:spcPts val="0"/>
              </a:spcBef>
              <a:spcAft>
                <a:spcPts val="0"/>
              </a:spcAft>
              <a:buClr>
                <a:srgbClr val="000000"/>
              </a:buClr>
              <a:buSzPts val="1800"/>
              <a:buFont typeface="Arial" panose="020B0604020202020204"/>
              <a:buNone/>
              <a:tabLst/>
              <a:defRPr/>
            </a:pPr>
            <a:r>
              <a:rPr kumimoji="0" lang="en-US" sz="1800" b="0" i="0" u="none" strike="noStrike" kern="1200" cap="none" spc="0" normalizeH="0" baseline="0" noProof="0" dirty="0">
                <a:ln>
                  <a:noFill/>
                </a:ln>
                <a:solidFill>
                  <a:prstClr val="white"/>
                </a:solidFill>
                <a:effectLst/>
                <a:uLnTx/>
                <a:uFillTx/>
                <a:latin typeface="Times New Roman" panose="02020603050405020304"/>
                <a:ea typeface="Times New Roman" panose="02020603050405020304"/>
                <a:cs typeface="Times New Roman" panose="02020603050405020304"/>
                <a:sym typeface="Times New Roman" panose="02020603050405020304"/>
              </a:rPr>
              <a:t>IN</a:t>
            </a:r>
            <a:endParaRPr kumimoji="0" sz="1800" b="0" i="0" u="none" strike="noStrike" kern="1200" cap="none" spc="0" normalizeH="0" baseline="0" noProof="0" dirty="0">
              <a:ln>
                <a:noFill/>
              </a:ln>
              <a:solidFill>
                <a:prstClr val="white"/>
              </a:solidFill>
              <a:effectLst/>
              <a:uLnTx/>
              <a:uFillTx/>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defTabSz="457200" rtl="0" eaLnBrk="1" fontAlgn="auto" latinLnBrk="0" hangingPunct="1">
              <a:lnSpc>
                <a:spcPct val="100000"/>
              </a:lnSpc>
              <a:spcBef>
                <a:spcPts val="0"/>
              </a:spcBef>
              <a:spcAft>
                <a:spcPts val="0"/>
              </a:spcAft>
              <a:buClr>
                <a:srgbClr val="000000"/>
              </a:buClr>
              <a:buSzPts val="1800"/>
              <a:buFont typeface="Arial" panose="020B0604020202020204"/>
              <a:buNone/>
              <a:tabLst/>
              <a:defRPr/>
            </a:pPr>
            <a:r>
              <a:rPr kumimoji="0" lang="en-US" sz="1800" b="0" i="0" u="none" strike="noStrike" kern="1200" cap="none" spc="0" normalizeH="0" baseline="0" noProof="0" dirty="0">
                <a:ln>
                  <a:noFill/>
                </a:ln>
                <a:solidFill>
                  <a:prstClr val="white"/>
                </a:solidFill>
                <a:effectLst/>
                <a:uLnTx/>
                <a:uFillTx/>
                <a:latin typeface="Times New Roman" panose="02020603050405020304"/>
                <a:ea typeface="Times New Roman" panose="02020603050405020304"/>
                <a:cs typeface="Times New Roman" panose="02020603050405020304"/>
                <a:sym typeface="Times New Roman" panose="02020603050405020304"/>
              </a:rPr>
              <a:t>COMPUTER SCIENCE AND  ENGINEERING</a:t>
            </a:r>
            <a:endParaRPr kumimoji="0" sz="1800" b="0" i="0" u="none" strike="noStrike" kern="1200" cap="none" spc="0" normalizeH="0" baseline="0" noProof="0" dirty="0">
              <a:ln>
                <a:noFill/>
              </a:ln>
              <a:solidFill>
                <a:prstClr val="white"/>
              </a:solidFill>
              <a:effectLst/>
              <a:uLnTx/>
              <a:uFillTx/>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defTabSz="457200" rtl="0" eaLnBrk="1" fontAlgn="auto" latinLnBrk="0" hangingPunct="1">
              <a:lnSpc>
                <a:spcPct val="150000"/>
              </a:lnSpc>
              <a:spcBef>
                <a:spcPts val="0"/>
              </a:spcBef>
              <a:spcAft>
                <a:spcPts val="0"/>
              </a:spcAft>
              <a:buClr>
                <a:srgbClr val="000000"/>
              </a:buClr>
              <a:buSzPts val="1800"/>
              <a:buFont typeface="Arial" panose="020B0604020202020204"/>
              <a:buNone/>
              <a:tabLst/>
              <a:defRPr/>
            </a:pPr>
            <a:r>
              <a:rPr kumimoji="0" lang="en-US" sz="1800" b="0" i="0" u="none" strike="noStrike" kern="1200" cap="none" spc="0" normalizeH="0" baseline="0" noProof="0" dirty="0">
                <a:ln>
                  <a:noFill/>
                </a:ln>
                <a:solidFill>
                  <a:prstClr val="white"/>
                </a:solidFill>
                <a:effectLst/>
                <a:uLnTx/>
                <a:uFillTx/>
                <a:latin typeface="Times New Roman" panose="02020603050405020304"/>
                <a:ea typeface="Times New Roman" panose="02020603050405020304"/>
                <a:cs typeface="Times New Roman" panose="02020603050405020304"/>
                <a:sym typeface="Times New Roman" panose="02020603050405020304"/>
              </a:rPr>
              <a:t>BY</a:t>
            </a:r>
            <a:endParaRPr kumimoji="0" sz="1800" b="0" i="0" u="none" strike="noStrike" kern="1200" cap="none" spc="0" normalizeH="0" baseline="0" noProof="0" dirty="0">
              <a:ln>
                <a:noFill/>
              </a:ln>
              <a:solidFill>
                <a:prstClr val="white"/>
              </a:solidFill>
              <a:effectLst/>
              <a:uLnTx/>
              <a:uFillTx/>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7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BIKKUMALLA RISHI PRANAY RAJ (17VE1A0512)</a:t>
            </a:r>
            <a:endParaRPr kumimoji="0" lang="en-IN" sz="17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7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BHANDEKAR DINESH (17VE1A0511)</a:t>
            </a:r>
            <a:endParaRPr kumimoji="0" lang="en-IN" sz="17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7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KAMAL PATEL (17VE1A0531)</a:t>
            </a:r>
            <a:endParaRPr kumimoji="0" lang="en-IN" sz="17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7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THALLA ASHISH SAI (17UJ1A0522)</a:t>
            </a:r>
            <a:endParaRPr kumimoji="0" lang="en-IN" sz="17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a:p>
            <a:pPr marL="0" marR="0" lvl="0" indent="0" algn="ctr" defTabSz="457200" rtl="0" eaLnBrk="1" fontAlgn="auto" latinLnBrk="0" hangingPunct="1">
              <a:lnSpc>
                <a:spcPct val="100000"/>
              </a:lnSpc>
              <a:spcBef>
                <a:spcPts val="0"/>
              </a:spcBef>
              <a:spcAft>
                <a:spcPts val="0"/>
              </a:spcAft>
              <a:buClr>
                <a:srgbClr val="000000"/>
              </a:buClr>
              <a:buSzPts val="1800"/>
              <a:buFont typeface="Arial" panose="020B0604020202020204"/>
              <a:buNone/>
              <a:tabLst/>
              <a:defRPr/>
            </a:pPr>
            <a:r>
              <a:rPr kumimoji="0" lang="en-US" sz="1800" b="0" i="0" u="none" strike="noStrike" kern="1200" cap="none" spc="0" normalizeH="0" baseline="0" noProof="0" dirty="0">
                <a:ln>
                  <a:noFill/>
                </a:ln>
                <a:solidFill>
                  <a:prstClr val="white"/>
                </a:solidFill>
                <a:effectLst/>
                <a:uLnTx/>
                <a:uFillTx/>
                <a:latin typeface="Times New Roman" panose="02020603050405020304"/>
                <a:ea typeface="Times New Roman" panose="02020603050405020304"/>
                <a:cs typeface="Times New Roman" panose="02020603050405020304"/>
                <a:sym typeface="Times New Roman" panose="02020603050405020304"/>
              </a:rPr>
              <a:t>Under the Guidance of </a:t>
            </a:r>
            <a:endParaRPr kumimoji="0" sz="1800" b="0" i="0" u="none" strike="noStrike" kern="1200" cap="none" spc="0" normalizeH="0" baseline="0" noProof="0" dirty="0">
              <a:ln>
                <a:noFill/>
              </a:ln>
              <a:solidFill>
                <a:prstClr val="white"/>
              </a:solidFill>
              <a:effectLst/>
              <a:uLnTx/>
              <a:uFillTx/>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defTabSz="457200" rtl="0" eaLnBrk="1" fontAlgn="auto" latinLnBrk="0" hangingPunct="1">
              <a:lnSpc>
                <a:spcPct val="100000"/>
              </a:lnSpc>
              <a:spcBef>
                <a:spcPts val="0"/>
              </a:spcBef>
              <a:spcAft>
                <a:spcPts val="0"/>
              </a:spcAft>
              <a:buClr>
                <a:srgbClr val="000000"/>
              </a:buClr>
              <a:buSzPts val="1800"/>
              <a:buFont typeface="Arial" panose="020B0604020202020204"/>
              <a:buNone/>
              <a:tabLst/>
              <a:defRPr/>
            </a:pPr>
            <a:r>
              <a:rPr kumimoji="0" lang="en-US" sz="1800" b="1" i="0" u="none" strike="noStrike" kern="1200" cap="none" spc="0" normalizeH="0" baseline="0" noProof="0" dirty="0">
                <a:ln>
                  <a:noFill/>
                </a:ln>
                <a:solidFill>
                  <a:prstClr val="white"/>
                </a:solidFill>
                <a:effectLst/>
                <a:uLnTx/>
                <a:uFillTx/>
                <a:latin typeface="Times New Roman" panose="02020603050405020304"/>
                <a:ea typeface="Times New Roman" panose="02020603050405020304"/>
                <a:cs typeface="Times New Roman" panose="02020603050405020304"/>
                <a:sym typeface="Times New Roman" panose="02020603050405020304"/>
              </a:rPr>
              <a:t>Mrs. PULI . SRILATHA  (ASSISTANT PROFESSOR)</a:t>
            </a:r>
          </a:p>
          <a:p>
            <a:pPr marL="0" marR="0" lvl="0" indent="0" algn="ctr" defTabSz="457200" rtl="0" eaLnBrk="1" fontAlgn="auto" latinLnBrk="0" hangingPunct="1">
              <a:lnSpc>
                <a:spcPct val="100000"/>
              </a:lnSpc>
              <a:spcBef>
                <a:spcPts val="0"/>
              </a:spcBef>
              <a:spcAft>
                <a:spcPts val="0"/>
              </a:spcAft>
              <a:buClr>
                <a:srgbClr val="000000"/>
              </a:buClr>
              <a:buSzPts val="1800"/>
              <a:buFont typeface="Arial" panose="020B0604020202020204"/>
              <a:buNone/>
              <a:tabLst/>
              <a:defRPr/>
            </a:pPr>
            <a:r>
              <a:rPr kumimoji="0" lang="en-IN" sz="1800" b="1" i="0" u="none" strike="noStrike" kern="1200" cap="none" spc="0" normalizeH="0" baseline="0" noProof="0" dirty="0">
                <a:ln>
                  <a:noFill/>
                </a:ln>
                <a:solidFill>
                  <a:prstClr val="white"/>
                </a:solidFill>
                <a:effectLst/>
                <a:uLnTx/>
                <a:uFillTx/>
                <a:latin typeface="Times New Roman" panose="02020603050405020304"/>
                <a:ea typeface="Libre Franklin" panose="00000500000000000000"/>
                <a:cs typeface="Times New Roman" panose="02020603050405020304"/>
                <a:sym typeface="Times New Roman" panose="02020603050405020304"/>
              </a:rPr>
              <a:t>ACADEMIC YEAR: 2017-2021</a:t>
            </a:r>
            <a:endParaRPr kumimoji="0" sz="1800" b="0" i="0" u="none" strike="noStrike" kern="1200" cap="none" spc="0" normalizeH="0" baseline="0" noProof="0" dirty="0">
              <a:ln>
                <a:noFill/>
              </a:ln>
              <a:solidFill>
                <a:prstClr val="white"/>
              </a:solidFill>
              <a:effectLst/>
              <a:uLnTx/>
              <a:uFillTx/>
              <a:latin typeface="Libre Franklin" panose="00000500000000000000"/>
              <a:ea typeface="Libre Franklin" panose="00000500000000000000"/>
              <a:cs typeface="Libre Franklin" panose="00000500000000000000"/>
              <a:sym typeface="Libre Franklin" panose="00000500000000000000"/>
            </a:endParaRPr>
          </a:p>
        </p:txBody>
      </p:sp>
      <p:sp>
        <p:nvSpPr>
          <p:cNvPr id="2" name="Slide Number Placeholder 1">
            <a:extLst>
              <a:ext uri="{FF2B5EF4-FFF2-40B4-BE49-F238E27FC236}">
                <a16:creationId xmlns:a16="http://schemas.microsoft.com/office/drawing/2014/main" id="{A7FC13F5-4D81-43A1-9959-A15729A3B1BE}"/>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1</a:t>
            </a:fld>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8"/>
          <p:cNvSpPr txBox="1">
            <a:spLocks noGrp="1"/>
          </p:cNvSpPr>
          <p:nvPr>
            <p:ph type="title"/>
          </p:nvPr>
        </p:nvSpPr>
        <p:spPr>
          <a:xfrm>
            <a:off x="1217353" y="643839"/>
            <a:ext cx="5238865" cy="839153"/>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3F3F3F"/>
              </a:buClr>
              <a:buSzPts val="1800"/>
              <a:buNone/>
            </a:pPr>
            <a:r>
              <a:rPr lang="en-US" sz="5000" b="1" dirty="0">
                <a:latin typeface="Times New Roman" panose="02020603050405020304" pitchFamily="18" charset="0"/>
                <a:cs typeface="Times New Roman" panose="02020603050405020304" pitchFamily="18" charset="0"/>
              </a:rPr>
              <a:t>CONCLUSION</a:t>
            </a:r>
            <a:endParaRPr sz="5000" b="1" dirty="0">
              <a:latin typeface="Times New Roman" panose="02020603050405020304" pitchFamily="18" charset="0"/>
              <a:cs typeface="Times New Roman" panose="02020603050405020304" pitchFamily="18" charset="0"/>
            </a:endParaRPr>
          </a:p>
        </p:txBody>
      </p:sp>
      <p:sp>
        <p:nvSpPr>
          <p:cNvPr id="134" name="Google Shape;134;p8"/>
          <p:cNvSpPr txBox="1">
            <a:spLocks noGrp="1"/>
          </p:cNvSpPr>
          <p:nvPr>
            <p:ph idx="1"/>
          </p:nvPr>
        </p:nvSpPr>
        <p:spPr>
          <a:xfrm>
            <a:off x="690538" y="1798589"/>
            <a:ext cx="10500201" cy="3914457"/>
          </a:xfrm>
          <a:prstGeom prst="rect">
            <a:avLst/>
          </a:prstGeom>
          <a:noFill/>
          <a:ln>
            <a:noFill/>
          </a:ln>
        </p:spPr>
        <p:txBody>
          <a:bodyPr spcFirstLastPara="1" wrap="square" lIns="0" tIns="45700" rIns="0" bIns="45700" anchor="t" anchorCtr="0">
            <a:noAutofit/>
          </a:bodyPr>
          <a:lstStyle/>
          <a:p>
            <a:pPr marL="571500" lvl="0" algn="just" rtl="0">
              <a:lnSpc>
                <a:spcPct val="110000"/>
              </a:lnSpc>
              <a:spcBef>
                <a:spcPts val="1200"/>
              </a:spcBef>
              <a:spcAft>
                <a:spcPts val="0"/>
              </a:spcAft>
              <a:buClr>
                <a:schemeClr val="accent5">
                  <a:lumMod val="60000"/>
                  <a:lumOff val="40000"/>
                </a:schemeClr>
              </a:buClr>
              <a:buSzPts val="18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sym typeface="Times New Roman"/>
              </a:rPr>
              <a:t>By running this application, we can say that one can monitor facemasks through an API in large gatherings like shopping malls, theaters, events etc. It also tells whether a person is wearing mask or not. Task of the human are reduced because of automation since there is no need of monitoring the persons.</a:t>
            </a:r>
            <a:endParaRPr sz="2400" dirty="0">
              <a:latin typeface="Times New Roman" panose="02020603050405020304" pitchFamily="18" charset="0"/>
              <a:cs typeface="Times New Roman" panose="02020603050405020304" pitchFamily="18" charset="0"/>
              <a:sym typeface="Times New Roman"/>
            </a:endParaRPr>
          </a:p>
        </p:txBody>
      </p:sp>
      <p:sp>
        <p:nvSpPr>
          <p:cNvPr id="2" name="Slide Number Placeholder 1">
            <a:extLst>
              <a:ext uri="{FF2B5EF4-FFF2-40B4-BE49-F238E27FC236}">
                <a16:creationId xmlns:a16="http://schemas.microsoft.com/office/drawing/2014/main" id="{287E8FB4-D324-4214-973E-22A1524A7EF1}"/>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10</a:t>
            </a:fld>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278D1-358E-46C2-88DC-09665E6185D0}"/>
              </a:ext>
            </a:extLst>
          </p:cNvPr>
          <p:cNvSpPr>
            <a:spLocks noGrp="1"/>
          </p:cNvSpPr>
          <p:nvPr>
            <p:ph type="title"/>
          </p:nvPr>
        </p:nvSpPr>
        <p:spPr>
          <a:xfrm>
            <a:off x="1232622" y="679572"/>
            <a:ext cx="5385234" cy="905027"/>
          </a:xfrm>
        </p:spPr>
        <p:txBody>
          <a:bodyPr/>
          <a:lstStyle/>
          <a:p>
            <a:r>
              <a:rPr lang="en-US" sz="5000" b="1" dirty="0">
                <a:latin typeface="Times New Roman" panose="02020603050405020304" pitchFamily="18" charset="0"/>
                <a:cs typeface="Times New Roman" panose="02020603050405020304" pitchFamily="18" charset="0"/>
              </a:rPr>
              <a:t>FUTURE SCOPE</a:t>
            </a:r>
            <a:endParaRPr lang="en-IN" sz="50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1D01422-6353-441A-97CE-B7E5BCC04A75}"/>
              </a:ext>
            </a:extLst>
          </p:cNvPr>
          <p:cNvSpPr>
            <a:spLocks noGrp="1"/>
          </p:cNvSpPr>
          <p:nvPr>
            <p:ph idx="1"/>
          </p:nvPr>
        </p:nvSpPr>
        <p:spPr>
          <a:xfrm>
            <a:off x="1103312" y="2052918"/>
            <a:ext cx="10087427" cy="4195481"/>
          </a:xfrm>
        </p:spPr>
        <p:txBody>
          <a:bodyPr>
            <a:normAutofit/>
          </a:bodyPr>
          <a:lstStyle/>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If this application is integrated with the employees database in organizations if the employees aren't wearing masks properly then we can be able to send the warning message to that employee using his/her id .We can also implement the concept of social distancing that would make it a complete system which can bring a dramatic impact on the spread of virus.</a:t>
            </a:r>
            <a:endParaRPr lang="en-IN" sz="24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2C7CFE48-E1E7-4345-B403-ADD63C859970}"/>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11</a:t>
            </a:fld>
            <a:endParaRPr lang="en-US" dirty="0"/>
          </a:p>
        </p:txBody>
      </p:sp>
    </p:spTree>
    <p:extLst>
      <p:ext uri="{BB962C8B-B14F-4D97-AF65-F5344CB8AC3E}">
        <p14:creationId xmlns:p14="http://schemas.microsoft.com/office/powerpoint/2010/main" val="1803879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gbd0123a4c3_1_18"/>
          <p:cNvSpPr txBox="1">
            <a:spLocks noGrp="1"/>
          </p:cNvSpPr>
          <p:nvPr>
            <p:ph type="body" sz="half" idx="2"/>
          </p:nvPr>
        </p:nvSpPr>
        <p:spPr>
          <a:xfrm>
            <a:off x="1278352" y="656400"/>
            <a:ext cx="4910012" cy="812799"/>
          </a:xfrm>
          <a:prstGeom prst="rect">
            <a:avLst/>
          </a:prstGeom>
        </p:spPr>
        <p:txBody>
          <a:bodyPr spcFirstLastPara="1" wrap="square" lIns="0" tIns="45700" rIns="0" bIns="45700" anchor="t" anchorCtr="0">
            <a:noAutofit/>
          </a:bodyPr>
          <a:lstStyle/>
          <a:p>
            <a:pPr marL="0" lvl="0" indent="0" algn="l" rtl="0">
              <a:spcBef>
                <a:spcPts val="1200"/>
              </a:spcBef>
              <a:spcAft>
                <a:spcPts val="0"/>
              </a:spcAft>
              <a:buNone/>
            </a:pPr>
            <a:r>
              <a:rPr lang="en-US" sz="5000" b="1" dirty="0">
                <a:latin typeface="Times New Roman" panose="02020603050405020304" pitchFamily="18" charset="0"/>
                <a:cs typeface="Times New Roman" panose="02020603050405020304" pitchFamily="18" charset="0"/>
              </a:rPr>
              <a:t>REFERENCES</a:t>
            </a:r>
          </a:p>
        </p:txBody>
      </p:sp>
      <p:sp>
        <p:nvSpPr>
          <p:cNvPr id="2" name="Slide Number Placeholder 1">
            <a:extLst>
              <a:ext uri="{FF2B5EF4-FFF2-40B4-BE49-F238E27FC236}">
                <a16:creationId xmlns:a16="http://schemas.microsoft.com/office/drawing/2014/main" id="{7F5D5C7C-8FE5-4A73-8088-86C3B8B50F68}"/>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12</a:t>
            </a:fld>
            <a:endParaRPr lang="en-US" dirty="0"/>
          </a:p>
        </p:txBody>
      </p:sp>
      <p:sp>
        <p:nvSpPr>
          <p:cNvPr id="3" name="TextBox 2">
            <a:extLst>
              <a:ext uri="{FF2B5EF4-FFF2-40B4-BE49-F238E27FC236}">
                <a16:creationId xmlns:a16="http://schemas.microsoft.com/office/drawing/2014/main" id="{A00E4E1C-C554-40E7-BA6F-82053B31E63B}"/>
              </a:ext>
            </a:extLst>
          </p:cNvPr>
          <p:cNvSpPr txBox="1"/>
          <p:nvPr/>
        </p:nvSpPr>
        <p:spPr>
          <a:xfrm>
            <a:off x="1278352" y="1874982"/>
            <a:ext cx="10076873" cy="2862322"/>
          </a:xfrm>
          <a:prstGeom prst="rect">
            <a:avLst/>
          </a:prstGeom>
          <a:noFill/>
        </p:spPr>
        <p:txBody>
          <a:bodyPr wrap="square" rtlCol="0">
            <a:spAutoFit/>
          </a:bodyPr>
          <a:lstStyle/>
          <a:p>
            <a:pPr marL="285750" indent="-285750">
              <a:buFont typeface="Wingdings" panose="05000000000000000000" pitchFamily="2" charset="2"/>
              <a:buChar char="Ø"/>
            </a:pPr>
            <a:r>
              <a:rPr lang="en-IN" dirty="0"/>
              <a:t>https://www.starlette.io/</a:t>
            </a:r>
          </a:p>
          <a:p>
            <a:pPr marL="285750" indent="-285750">
              <a:buFont typeface="Wingdings" panose="05000000000000000000" pitchFamily="2" charset="2"/>
              <a:buChar char="Ø"/>
            </a:pPr>
            <a:r>
              <a:rPr lang="en-IN" dirty="0"/>
              <a:t>https://towardsdatascience.com/</a:t>
            </a:r>
          </a:p>
          <a:p>
            <a:pPr marL="285750" indent="-285750">
              <a:buFont typeface="Wingdings" panose="05000000000000000000" pitchFamily="2" charset="2"/>
              <a:buChar char="Ø"/>
            </a:pPr>
            <a:r>
              <a:rPr lang="en-IN" dirty="0"/>
              <a:t>https://github.com/tensorflow/tensorflow</a:t>
            </a:r>
          </a:p>
          <a:p>
            <a:pPr marL="285750" indent="-285750">
              <a:buFont typeface="Wingdings" panose="05000000000000000000" pitchFamily="2" charset="2"/>
              <a:buChar char="Ø"/>
            </a:pPr>
            <a:r>
              <a:rPr lang="en-IN" dirty="0"/>
              <a:t>https://www.pyimagesearch.com/2018/02/26/face-detection-with-opencv-and-deep-learning/</a:t>
            </a:r>
          </a:p>
          <a:p>
            <a:pPr marL="285750" indent="-285750">
              <a:buFont typeface="Wingdings" panose="05000000000000000000" pitchFamily="2" charset="2"/>
              <a:buChar char="Ø"/>
            </a:pPr>
            <a:r>
              <a:rPr lang="en-IN" dirty="0"/>
              <a:t>https://paperswithcode.com/method/mobilenetv2</a:t>
            </a:r>
          </a:p>
          <a:p>
            <a:pPr marL="285750" indent="-285750">
              <a:buFont typeface="Wingdings" panose="05000000000000000000" pitchFamily="2" charset="2"/>
              <a:buChar char="Ø"/>
            </a:pPr>
            <a:r>
              <a:rPr lang="en-IN" dirty="0"/>
              <a:t>https://swagger.io/tools/swagger-ui/#</a:t>
            </a:r>
          </a:p>
          <a:p>
            <a:pPr marL="285750" indent="-285750">
              <a:buFont typeface="Wingdings" panose="05000000000000000000" pitchFamily="2" charset="2"/>
              <a:buChar char="Ø"/>
            </a:pPr>
            <a:r>
              <a:rPr lang="en-IN" dirty="0"/>
              <a:t>https://fastapi.tiangolo.com/</a:t>
            </a:r>
          </a:p>
          <a:p>
            <a:pPr marL="285750" indent="-285750">
              <a:buFont typeface="Wingdings" panose="05000000000000000000" pitchFamily="2" charset="2"/>
              <a:buChar char="Ø"/>
            </a:pPr>
            <a:r>
              <a:rPr lang="en-IN" dirty="0"/>
              <a:t>https://arxiv.org/abs/1801.04381</a:t>
            </a:r>
          </a:p>
          <a:p>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0"/>
          <p:cNvSpPr txBox="1">
            <a:spLocks noGrp="1"/>
          </p:cNvSpPr>
          <p:nvPr>
            <p:ph type="title"/>
          </p:nvPr>
        </p:nvSpPr>
        <p:spPr>
          <a:xfrm>
            <a:off x="1278925" y="1194947"/>
            <a:ext cx="10058400" cy="30591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1800"/>
              <a:buNone/>
            </a:pPr>
            <a:r>
              <a:rPr lang="en-US" b="1" dirty="0"/>
              <a:t>            </a:t>
            </a:r>
            <a:r>
              <a:rPr lang="en-US" sz="6200" b="1" dirty="0"/>
              <a:t>THANK  YOU</a:t>
            </a:r>
            <a:endParaRPr sz="6200" b="1" dirty="0"/>
          </a:p>
          <a:p>
            <a:pPr marL="0" lvl="0" indent="0" algn="l" rtl="0">
              <a:lnSpc>
                <a:spcPct val="90000"/>
              </a:lnSpc>
              <a:spcBef>
                <a:spcPts val="0"/>
              </a:spcBef>
              <a:spcAft>
                <a:spcPts val="0"/>
              </a:spcAft>
              <a:buSzPts val="1800"/>
              <a:buNone/>
            </a:pPr>
            <a:endParaRPr sz="6200" dirty="0"/>
          </a:p>
        </p:txBody>
      </p:sp>
      <p:sp>
        <p:nvSpPr>
          <p:cNvPr id="2" name="Slide Number Placeholder 1">
            <a:extLst>
              <a:ext uri="{FF2B5EF4-FFF2-40B4-BE49-F238E27FC236}">
                <a16:creationId xmlns:a16="http://schemas.microsoft.com/office/drawing/2014/main" id="{5F4E7954-3F58-470D-A3FA-220BF8FCF894}"/>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13</a:t>
            </a:fld>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6" name="Google Shape;106;p14"/>
          <p:cNvSpPr txBox="1">
            <a:spLocks noGrp="1"/>
          </p:cNvSpPr>
          <p:nvPr>
            <p:ph type="ctrTitle"/>
          </p:nvPr>
        </p:nvSpPr>
        <p:spPr>
          <a:xfrm>
            <a:off x="4641653" y="476672"/>
            <a:ext cx="7849737" cy="1728191"/>
          </a:xfrm>
          <a:prstGeom prst="rect">
            <a:avLst/>
          </a:prstGeom>
          <a:noFill/>
          <a:ln>
            <a:noFill/>
          </a:ln>
        </p:spPr>
        <p:txBody>
          <a:bodyPr spcFirstLastPara="1" wrap="square" lIns="91425" tIns="45700" rIns="91425" bIns="45700" anchor="b" anchorCtr="0">
            <a:noAutofit/>
          </a:bodyPr>
          <a:lstStyle/>
          <a:p>
            <a:pPr lvl="0">
              <a:buSzPts val="6000"/>
            </a:pPr>
            <a:r>
              <a:rPr lang="en-GB" sz="5000" b="1" dirty="0">
                <a:solidFill>
                  <a:schemeClr val="tx1">
                    <a:lumMod val="85000"/>
                  </a:schemeClr>
                </a:solidFill>
                <a:latin typeface="Times New Roman" panose="02020603050405020304" pitchFamily="18" charset="0"/>
                <a:cs typeface="Times New Roman" panose="02020603050405020304" pitchFamily="18" charset="0"/>
              </a:rPr>
              <a:t>FACEMASK MONITORING SYSTEM</a:t>
            </a:r>
            <a:endParaRPr sz="5000" dirty="0">
              <a:solidFill>
                <a:schemeClr val="tx1">
                  <a:lumMod val="85000"/>
                </a:schemeClr>
              </a:solidFill>
            </a:endParaRPr>
          </a:p>
        </p:txBody>
      </p:sp>
      <p:sp>
        <p:nvSpPr>
          <p:cNvPr id="107" name="Google Shape;107;p14"/>
          <p:cNvSpPr txBox="1">
            <a:spLocks noGrp="1"/>
          </p:cNvSpPr>
          <p:nvPr>
            <p:ph type="subTitle" idx="1"/>
          </p:nvPr>
        </p:nvSpPr>
        <p:spPr>
          <a:xfrm>
            <a:off x="4727848" y="1724270"/>
            <a:ext cx="6269400" cy="4801073"/>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SzPts val="2220"/>
              <a:buNone/>
            </a:pPr>
            <a:endParaRPr lang="en-US" sz="2220" b="1" dirty="0">
              <a:solidFill>
                <a:schemeClr val="dk1"/>
              </a:solidFill>
              <a:latin typeface="Times New Roman" panose="02020603050405020304" pitchFamily="18" charset="0"/>
              <a:cs typeface="Times New Roman" panose="02020603050405020304" pitchFamily="18" charset="0"/>
            </a:endParaRPr>
          </a:p>
          <a:p>
            <a:pPr marL="0" lvl="0" indent="0" algn="l" rtl="0">
              <a:lnSpc>
                <a:spcPct val="150000"/>
              </a:lnSpc>
              <a:spcBef>
                <a:spcPts val="0"/>
              </a:spcBef>
              <a:spcAft>
                <a:spcPts val="0"/>
              </a:spcAft>
              <a:buSzPts val="2220"/>
              <a:buNone/>
            </a:pPr>
            <a:r>
              <a:rPr lang="en-US" sz="3200" b="1" dirty="0">
                <a:solidFill>
                  <a:schemeClr val="tx1"/>
                </a:solidFill>
                <a:latin typeface="Times New Roman" panose="02020603050405020304" pitchFamily="18" charset="0"/>
                <a:cs typeface="Times New Roman" panose="02020603050405020304" pitchFamily="18" charset="0"/>
              </a:rPr>
              <a:t>CONTENTS:</a:t>
            </a:r>
            <a:endParaRPr sz="3200" b="1" cap="none" dirty="0">
              <a:solidFill>
                <a:schemeClr val="tx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endParaRPr>
          </a:p>
          <a:p>
            <a:pPr marL="285750" indent="-285750">
              <a:buFont typeface="Arial" panose="020B0604020202020204" pitchFamily="34" charset="0"/>
              <a:buChar char="•"/>
            </a:pPr>
            <a:r>
              <a:rPr lang="en-IN" sz="1500" dirty="0">
                <a:solidFill>
                  <a:schemeClr val="tx1"/>
                </a:solidFill>
                <a:latin typeface="Arial" panose="020B0604020202020204" pitchFamily="34" charset="0"/>
                <a:cs typeface="Arial" panose="020B0604020202020204" pitchFamily="34" charset="0"/>
              </a:rPr>
              <a:t>PROBLEM STATEMENT</a:t>
            </a:r>
          </a:p>
          <a:p>
            <a:pPr marL="285750" indent="-285750">
              <a:buFont typeface="Arial" panose="020B0604020202020204" pitchFamily="34" charset="0"/>
              <a:buChar char="•"/>
            </a:pPr>
            <a:r>
              <a:rPr lang="en-US" sz="1500" dirty="0">
                <a:solidFill>
                  <a:schemeClr val="tx1"/>
                </a:solidFill>
                <a:latin typeface="Arial" panose="020B0604020202020204" pitchFamily="34" charset="0"/>
                <a:cs typeface="Arial" panose="020B0604020202020204" pitchFamily="34" charset="0"/>
              </a:rPr>
              <a:t>S</a:t>
            </a:r>
            <a:r>
              <a:rPr lang="en-IN" sz="1500" dirty="0">
                <a:solidFill>
                  <a:schemeClr val="tx1"/>
                </a:solidFill>
                <a:latin typeface="Arial" panose="020B0604020202020204" pitchFamily="34" charset="0"/>
                <a:cs typeface="Arial" panose="020B0604020202020204" pitchFamily="34" charset="0"/>
              </a:rPr>
              <a:t>AMPLE CODE</a:t>
            </a:r>
          </a:p>
          <a:p>
            <a:pPr marL="285750" indent="-285750">
              <a:buFont typeface="Arial" panose="020B0604020202020204" pitchFamily="34" charset="0"/>
              <a:buChar char="•"/>
            </a:pPr>
            <a:r>
              <a:rPr lang="en-US" sz="1500" dirty="0">
                <a:solidFill>
                  <a:schemeClr val="tx1"/>
                </a:solidFill>
                <a:latin typeface="Arial" panose="020B0604020202020204" pitchFamily="34" charset="0"/>
                <a:cs typeface="Arial" panose="020B0604020202020204" pitchFamily="34" charset="0"/>
              </a:rPr>
              <a:t>T</a:t>
            </a:r>
            <a:r>
              <a:rPr lang="en-IN" sz="1500" dirty="0">
                <a:solidFill>
                  <a:schemeClr val="tx1"/>
                </a:solidFill>
                <a:latin typeface="Arial" panose="020B0604020202020204" pitchFamily="34" charset="0"/>
                <a:cs typeface="Arial" panose="020B0604020202020204" pitchFamily="34" charset="0"/>
              </a:rPr>
              <a:t>ESTING</a:t>
            </a:r>
          </a:p>
          <a:p>
            <a:pPr marL="285750" indent="-285750">
              <a:buFont typeface="Arial" panose="020B0604020202020204" pitchFamily="34" charset="0"/>
              <a:buChar char="•"/>
            </a:pPr>
            <a:r>
              <a:rPr lang="en-US" sz="1500" dirty="0">
                <a:solidFill>
                  <a:schemeClr val="tx1"/>
                </a:solidFill>
                <a:latin typeface="Arial" panose="020B0604020202020204" pitchFamily="34" charset="0"/>
                <a:cs typeface="Arial" panose="020B0604020202020204" pitchFamily="34" charset="0"/>
              </a:rPr>
              <a:t>R</a:t>
            </a:r>
            <a:r>
              <a:rPr lang="en-IN" sz="1500" dirty="0">
                <a:solidFill>
                  <a:schemeClr val="tx1"/>
                </a:solidFill>
                <a:latin typeface="Arial" panose="020B0604020202020204" pitchFamily="34" charset="0"/>
                <a:cs typeface="Arial" panose="020B0604020202020204" pitchFamily="34" charset="0"/>
              </a:rPr>
              <a:t>ESULTS</a:t>
            </a:r>
          </a:p>
          <a:p>
            <a:pPr marL="285750" indent="-285750">
              <a:buFont typeface="Arial" panose="020B0604020202020204" pitchFamily="34" charset="0"/>
              <a:buChar char="•"/>
            </a:pPr>
            <a:r>
              <a:rPr lang="en-US" sz="1500" dirty="0">
                <a:solidFill>
                  <a:schemeClr val="tx1"/>
                </a:solidFill>
                <a:latin typeface="Arial" panose="020B0604020202020204" pitchFamily="34" charset="0"/>
                <a:cs typeface="Arial" panose="020B0604020202020204" pitchFamily="34" charset="0"/>
              </a:rPr>
              <a:t>C</a:t>
            </a:r>
            <a:r>
              <a:rPr lang="en-IN" sz="1500" dirty="0">
                <a:solidFill>
                  <a:schemeClr val="tx1"/>
                </a:solidFill>
                <a:latin typeface="Arial" panose="020B0604020202020204" pitchFamily="34" charset="0"/>
                <a:cs typeface="Arial" panose="020B0604020202020204" pitchFamily="34" charset="0"/>
              </a:rPr>
              <a:t>ONCLUSION</a:t>
            </a:r>
          </a:p>
          <a:p>
            <a:pPr marL="285750" indent="-285750">
              <a:buFont typeface="Arial" panose="020B0604020202020204" pitchFamily="34" charset="0"/>
              <a:buChar char="•"/>
            </a:pPr>
            <a:r>
              <a:rPr lang="en-US" sz="1500" dirty="0">
                <a:solidFill>
                  <a:schemeClr val="tx1"/>
                </a:solidFill>
                <a:latin typeface="Arial" panose="020B0604020202020204" pitchFamily="34" charset="0"/>
                <a:cs typeface="Arial" panose="020B0604020202020204" pitchFamily="34" charset="0"/>
              </a:rPr>
              <a:t>F</a:t>
            </a:r>
            <a:r>
              <a:rPr lang="en-IN" sz="1500" dirty="0">
                <a:solidFill>
                  <a:schemeClr val="tx1"/>
                </a:solidFill>
                <a:latin typeface="Arial" panose="020B0604020202020204" pitchFamily="34" charset="0"/>
                <a:cs typeface="Arial" panose="020B0604020202020204" pitchFamily="34" charset="0"/>
              </a:rPr>
              <a:t>UTURE SCOPE</a:t>
            </a:r>
          </a:p>
          <a:p>
            <a:pPr marL="285750" indent="-285750">
              <a:buFont typeface="Arial" panose="020B0604020202020204" pitchFamily="34" charset="0"/>
              <a:buChar char="•"/>
            </a:pPr>
            <a:r>
              <a:rPr lang="en-US" sz="1500" dirty="0">
                <a:solidFill>
                  <a:schemeClr val="tx1"/>
                </a:solidFill>
                <a:latin typeface="Arial" panose="020B0604020202020204" pitchFamily="34" charset="0"/>
                <a:cs typeface="Arial" panose="020B0604020202020204" pitchFamily="34" charset="0"/>
              </a:rPr>
              <a:t>R</a:t>
            </a:r>
            <a:r>
              <a:rPr lang="en-IN" sz="1500" dirty="0">
                <a:solidFill>
                  <a:schemeClr val="tx1"/>
                </a:solidFill>
                <a:latin typeface="Arial" panose="020B0604020202020204" pitchFamily="34" charset="0"/>
                <a:cs typeface="Arial" panose="020B0604020202020204" pitchFamily="34" charset="0"/>
              </a:rPr>
              <a:t>EFERENCES</a:t>
            </a:r>
          </a:p>
          <a:p>
            <a:pPr marL="285750" indent="-285750">
              <a:buFont typeface="Arial" panose="020B0604020202020204" pitchFamily="34" charset="0"/>
              <a:buChar char="•"/>
            </a:pPr>
            <a:endParaRPr lang="en-IN" sz="15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IN" sz="15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IN" sz="1500" dirty="0">
              <a:solidFill>
                <a:schemeClr val="tx1"/>
              </a:solidFill>
              <a:latin typeface="Arial" panose="020B0604020202020204" pitchFamily="34" charset="0"/>
              <a:cs typeface="Arial" panose="020B0604020202020204" pitchFamily="34" charset="0"/>
            </a:endParaRPr>
          </a:p>
          <a:p>
            <a:pPr marL="342900" lvl="0" indent="-342900" algn="l" rtl="0">
              <a:lnSpc>
                <a:spcPct val="40000"/>
              </a:lnSpc>
              <a:spcBef>
                <a:spcPts val="1400"/>
              </a:spcBef>
              <a:spcAft>
                <a:spcPts val="0"/>
              </a:spcAft>
              <a:buSzPts val="2220"/>
              <a:buFont typeface="Times New Roman" panose="02020603050405020304"/>
              <a:buChar char="•"/>
            </a:pPr>
            <a:endParaRPr lang="en-IN" sz="2220" dirty="0">
              <a:solidFill>
                <a:schemeClr val="bg1"/>
              </a:solidFill>
              <a:latin typeface="Times New Roman" panose="02020603050405020304"/>
              <a:ea typeface="Times New Roman" panose="02020603050405020304"/>
              <a:cs typeface="Times New Roman" panose="02020603050405020304"/>
              <a:sym typeface="Times New Roman" panose="02020603050405020304"/>
            </a:endParaRPr>
          </a:p>
          <a:p>
            <a:pPr marL="342900" lvl="0" indent="-342900">
              <a:lnSpc>
                <a:spcPct val="40000"/>
              </a:lnSpc>
              <a:spcBef>
                <a:spcPts val="0"/>
              </a:spcBef>
              <a:buClr>
                <a:srgbClr val="000000"/>
              </a:buClr>
              <a:buSzPts val="2220"/>
            </a:pPr>
            <a:r>
              <a:rPr lang="en-US"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a:t>
            </a:r>
          </a:p>
          <a:p>
            <a:pPr marL="342900" lvl="0" indent="-342900" algn="l" rtl="0">
              <a:lnSpc>
                <a:spcPct val="40000"/>
              </a:lnSpc>
              <a:spcBef>
                <a:spcPts val="1400"/>
              </a:spcBef>
              <a:spcAft>
                <a:spcPts val="0"/>
              </a:spcAft>
              <a:buSzPts val="2220"/>
              <a:buFont typeface="Times New Roman" panose="02020603050405020304"/>
              <a:buChar char="•"/>
            </a:pPr>
            <a:endParaRPr sz="2220" dirty="0">
              <a:solidFill>
                <a:schemeClr val="tx1"/>
              </a:solidFill>
              <a:latin typeface="Times New Roman" panose="02020603050405020304"/>
              <a:ea typeface="Times New Roman" panose="02020603050405020304"/>
              <a:cs typeface="Times New Roman" panose="02020603050405020304"/>
              <a:sym typeface="Times New Roman" panose="02020603050405020304"/>
            </a:endParaRPr>
          </a:p>
          <a:p>
            <a:pPr marL="342900" lvl="0" indent="-342900">
              <a:lnSpc>
                <a:spcPct val="40000"/>
              </a:lnSpc>
              <a:spcBef>
                <a:spcPts val="0"/>
              </a:spcBef>
              <a:buClr>
                <a:srgbClr val="000000"/>
              </a:buClr>
              <a:buSzPts val="2220"/>
            </a:pPr>
            <a:r>
              <a:rPr lang="en-US"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a:t>
            </a:r>
          </a:p>
          <a:p>
            <a:pPr marL="342900" lvl="0" indent="-342900" algn="l" rtl="0">
              <a:lnSpc>
                <a:spcPct val="40000"/>
              </a:lnSpc>
              <a:spcBef>
                <a:spcPts val="1400"/>
              </a:spcBef>
              <a:spcAft>
                <a:spcPts val="0"/>
              </a:spcAft>
              <a:buSzPts val="2220"/>
              <a:buFont typeface="Times New Roman" panose="02020603050405020304"/>
              <a:buChar char="•"/>
            </a:pPr>
            <a:endParaRPr sz="2220" dirty="0">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40000"/>
              </a:lnSpc>
              <a:spcBef>
                <a:spcPts val="1400"/>
              </a:spcBef>
              <a:spcAft>
                <a:spcPts val="0"/>
              </a:spcAft>
              <a:buSzPts val="2220"/>
              <a:buNone/>
            </a:pPr>
            <a:endParaRPr sz="222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40000"/>
              </a:lnSpc>
              <a:spcBef>
                <a:spcPts val="1400"/>
              </a:spcBef>
              <a:spcAft>
                <a:spcPts val="0"/>
              </a:spcAft>
              <a:buSzPts val="2400"/>
              <a:buNone/>
            </a:pPr>
            <a:endParaRPr sz="222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342900" lvl="0" indent="-201930" algn="l" rtl="0">
              <a:lnSpc>
                <a:spcPct val="40000"/>
              </a:lnSpc>
              <a:spcBef>
                <a:spcPts val="1400"/>
              </a:spcBef>
              <a:spcAft>
                <a:spcPts val="0"/>
              </a:spcAft>
              <a:buSzPts val="2220"/>
              <a:buFont typeface="Arial" panose="020B0604020202020204"/>
              <a:buNone/>
            </a:pPr>
            <a:endParaRPr sz="2220"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342900" lvl="0" indent="-201930" algn="l" rtl="0">
              <a:lnSpc>
                <a:spcPct val="40000"/>
              </a:lnSpc>
              <a:spcBef>
                <a:spcPts val="1400"/>
              </a:spcBef>
              <a:spcAft>
                <a:spcPts val="0"/>
              </a:spcAft>
              <a:buSzPts val="2220"/>
              <a:buFont typeface="Arial" panose="020B0604020202020204"/>
              <a:buNone/>
            </a:pPr>
            <a:endParaRPr sz="2220"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7" name="Google Shape;108;p14" descr="A picture containing building, sitting, bench, side&#10;&#10;Description automatically generated">
            <a:extLst>
              <a:ext uri="{FF2B5EF4-FFF2-40B4-BE49-F238E27FC236}">
                <a16:creationId xmlns:a16="http://schemas.microsoft.com/office/drawing/2014/main" id="{23ABFF86-B4AE-462A-8FFA-299DE5DBDB36}"/>
              </a:ext>
            </a:extLst>
          </p:cNvPr>
          <p:cNvPicPr preferRelativeResize="0"/>
          <p:nvPr/>
        </p:nvPicPr>
        <p:blipFill rotWithShape="1">
          <a:blip r:embed="rId3"/>
          <a:srcRect/>
          <a:stretch>
            <a:fillRect/>
          </a:stretch>
        </p:blipFill>
        <p:spPr>
          <a:xfrm>
            <a:off x="0" y="1"/>
            <a:ext cx="4583832" cy="6857999"/>
          </a:xfrm>
          <a:prstGeom prst="rect">
            <a:avLst/>
          </a:prstGeom>
          <a:noFill/>
          <a:ln>
            <a:noFill/>
          </a:ln>
        </p:spPr>
      </p:pic>
      <p:sp>
        <p:nvSpPr>
          <p:cNvPr id="2" name="Slide Number Placeholder 1">
            <a:extLst>
              <a:ext uri="{FF2B5EF4-FFF2-40B4-BE49-F238E27FC236}">
                <a16:creationId xmlns:a16="http://schemas.microsoft.com/office/drawing/2014/main" id="{88747CD6-F228-4E9F-857E-378A78957621}"/>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2</a:t>
            </a:fld>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5"/>
          <p:cNvSpPr txBox="1">
            <a:spLocks noGrp="1"/>
          </p:cNvSpPr>
          <p:nvPr>
            <p:ph type="title"/>
          </p:nvPr>
        </p:nvSpPr>
        <p:spPr>
          <a:xfrm>
            <a:off x="1014806" y="194129"/>
            <a:ext cx="9404723" cy="1195593"/>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3F3F3F"/>
              </a:buClr>
              <a:buSzPts val="4700"/>
              <a:buFont typeface="Bookman Old Style" panose="02050604050505020204"/>
              <a:buNone/>
            </a:pPr>
            <a:r>
              <a:rPr lang="en-US" sz="5000" b="1" dirty="0">
                <a:latin typeface="Times New Roman" panose="02020603050405020304" pitchFamily="18" charset="0"/>
                <a:cs typeface="Times New Roman" panose="02020603050405020304" pitchFamily="18" charset="0"/>
              </a:rPr>
              <a:t>PROBLEM STATEMENT</a:t>
            </a:r>
          </a:p>
        </p:txBody>
      </p:sp>
      <p:sp>
        <p:nvSpPr>
          <p:cNvPr id="116" name="Google Shape;116;p15"/>
          <p:cNvSpPr txBox="1">
            <a:spLocks noGrp="1"/>
          </p:cNvSpPr>
          <p:nvPr>
            <p:ph idx="1"/>
          </p:nvPr>
        </p:nvSpPr>
        <p:spPr>
          <a:xfrm>
            <a:off x="1014806" y="2054058"/>
            <a:ext cx="8946541" cy="4195481"/>
          </a:xfrm>
          <a:prstGeom prst="rect">
            <a:avLst/>
          </a:prstGeom>
          <a:noFill/>
          <a:ln>
            <a:noFill/>
          </a:ln>
        </p:spPr>
        <p:txBody>
          <a:bodyPr spcFirstLastPara="1" wrap="square" lIns="0" tIns="45700" rIns="0" bIns="45700" anchor="t" anchorCtr="0">
            <a:noAutofit/>
          </a:bodyPr>
          <a:lstStyle/>
          <a:p>
            <a:pPr marL="91440" lvl="0" indent="0" algn="just" rtl="0">
              <a:lnSpc>
                <a:spcPct val="110000"/>
              </a:lnSpc>
              <a:spcBef>
                <a:spcPts val="1400"/>
              </a:spcBef>
              <a:spcAft>
                <a:spcPts val="0"/>
              </a:spcAft>
              <a:buSzPts val="2200"/>
              <a:buNone/>
            </a:pPr>
            <a:r>
              <a:rPr lang="en-IN" sz="2400" dirty="0">
                <a:latin typeface="Arial" panose="020B0604020202020204" pitchFamily="34" charset="0"/>
                <a:cs typeface="Arial" panose="020B0604020202020204" pitchFamily="34" charset="0"/>
              </a:rPr>
              <a:t>To develop an API so that one can monitor humans whether they are wearing masks or not through CCTVs and take effective  measures to control the spread COVID-19.</a:t>
            </a:r>
          </a:p>
          <a:p>
            <a:pPr marL="91440" lvl="0" indent="0" algn="just" rtl="0">
              <a:lnSpc>
                <a:spcPct val="110000"/>
              </a:lnSpc>
              <a:spcBef>
                <a:spcPts val="1400"/>
              </a:spcBef>
              <a:spcAft>
                <a:spcPts val="0"/>
              </a:spcAft>
              <a:buSzPts val="2200"/>
              <a:buNone/>
            </a:pPr>
            <a:endParaRPr lang="en-IN" sz="2400" dirty="0"/>
          </a:p>
          <a:p>
            <a:pPr marL="91440" lvl="0" indent="0" algn="just" rtl="0">
              <a:lnSpc>
                <a:spcPct val="110000"/>
              </a:lnSpc>
              <a:spcBef>
                <a:spcPts val="1400"/>
              </a:spcBef>
              <a:spcAft>
                <a:spcPts val="0"/>
              </a:spcAft>
              <a:buSzPts val="2200"/>
              <a:buNone/>
            </a:pPr>
            <a:endParaRPr sz="2400" dirty="0"/>
          </a:p>
        </p:txBody>
      </p:sp>
      <p:sp>
        <p:nvSpPr>
          <p:cNvPr id="2" name="Slide Number Placeholder 1">
            <a:extLst>
              <a:ext uri="{FF2B5EF4-FFF2-40B4-BE49-F238E27FC236}">
                <a16:creationId xmlns:a16="http://schemas.microsoft.com/office/drawing/2014/main" id="{4106E94C-EE51-44A4-A97E-50B41D555A42}"/>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3</a:t>
            </a:fld>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5"/>
          <p:cNvSpPr txBox="1">
            <a:spLocks noGrp="1"/>
          </p:cNvSpPr>
          <p:nvPr>
            <p:ph type="title"/>
          </p:nvPr>
        </p:nvSpPr>
        <p:spPr>
          <a:xfrm>
            <a:off x="673821" y="210938"/>
            <a:ext cx="7380289" cy="937267"/>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1800"/>
              <a:buNone/>
            </a:pPr>
            <a:r>
              <a:rPr lang="en-US" sz="5000" b="1" dirty="0">
                <a:latin typeface="Times New Roman" panose="02020603050405020304" pitchFamily="18" charset="0"/>
                <a:cs typeface="Times New Roman" panose="02020603050405020304" pitchFamily="18" charset="0"/>
              </a:rPr>
              <a:t>SAMPLE CODE</a:t>
            </a:r>
          </a:p>
        </p:txBody>
      </p:sp>
      <p:pic>
        <p:nvPicPr>
          <p:cNvPr id="4" name="Content Placeholder 3">
            <a:extLst>
              <a:ext uri="{FF2B5EF4-FFF2-40B4-BE49-F238E27FC236}">
                <a16:creationId xmlns:a16="http://schemas.microsoft.com/office/drawing/2014/main" id="{D9BD9BD2-C6A7-4B3C-AB5E-0C0297DEC91B}"/>
              </a:ext>
            </a:extLst>
          </p:cNvPr>
          <p:cNvPicPr>
            <a:picLocks noGrp="1" noChangeAspect="1"/>
          </p:cNvPicPr>
          <p:nvPr>
            <p:ph idx="1"/>
          </p:nvPr>
        </p:nvPicPr>
        <p:blipFill>
          <a:blip r:embed="rId3"/>
          <a:stretch>
            <a:fillRect/>
          </a:stretch>
        </p:blipFill>
        <p:spPr>
          <a:xfrm>
            <a:off x="593680" y="1537631"/>
            <a:ext cx="10517665" cy="5140259"/>
          </a:xfrm>
          <a:prstGeom prst="rect">
            <a:avLst/>
          </a:prstGeom>
          <a:noFill/>
          <a:ln>
            <a:noFill/>
          </a:ln>
        </p:spPr>
      </p:pic>
      <p:sp>
        <p:nvSpPr>
          <p:cNvPr id="2" name="Slide Number Placeholder 1">
            <a:extLst>
              <a:ext uri="{FF2B5EF4-FFF2-40B4-BE49-F238E27FC236}">
                <a16:creationId xmlns:a16="http://schemas.microsoft.com/office/drawing/2014/main" id="{07093D73-FA54-4F11-A490-EAE11C9337D3}"/>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4</a:t>
            </a:fld>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7D935-F83F-4790-8DA0-B3AB313585E8}"/>
              </a:ext>
            </a:extLst>
          </p:cNvPr>
          <p:cNvSpPr>
            <a:spLocks noGrp="1"/>
          </p:cNvSpPr>
          <p:nvPr>
            <p:ph type="title"/>
          </p:nvPr>
        </p:nvSpPr>
        <p:spPr/>
        <p:txBody>
          <a:bodyPr/>
          <a:lstStyle/>
          <a:p>
            <a:r>
              <a:rPr lang="en-US" sz="5000" b="1" dirty="0">
                <a:latin typeface="Times New Roman" panose="02020603050405020304" pitchFamily="18" charset="0"/>
                <a:cs typeface="Times New Roman" panose="02020603050405020304" pitchFamily="18" charset="0"/>
              </a:rPr>
              <a:t>TESTING AND ANALYSIS</a:t>
            </a:r>
            <a:endParaRPr lang="en-IN" sz="50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A3392F3-DE6E-4703-8472-350FD04FCB1D}"/>
              </a:ext>
            </a:extLst>
          </p:cNvPr>
          <p:cNvSpPr>
            <a:spLocks noGrp="1"/>
          </p:cNvSpPr>
          <p:nvPr>
            <p:ph idx="1"/>
          </p:nvPr>
        </p:nvSpPr>
        <p:spPr>
          <a:xfrm>
            <a:off x="646111" y="1651865"/>
            <a:ext cx="10899778" cy="4540388"/>
          </a:xfrm>
        </p:spPr>
        <p:txBody>
          <a:bodyPr/>
          <a:lstStyle/>
          <a:p>
            <a:pPr>
              <a:buFont typeface="Wingdings" panose="05000000000000000000" pitchFamily="2" charset="2"/>
              <a:buChar char="Ø"/>
            </a:pPr>
            <a:r>
              <a:rPr lang="en-US" dirty="0">
                <a:solidFill>
                  <a:schemeClr val="tx1"/>
                </a:solidFill>
              </a:rPr>
              <a:t>Software Testing is evaluation of the software against requirements gathered from users and system specifications. Testing is conducted at the phase level in software development life cycle or at module level in program code. Software testing comprises of  Validation and Verification. </a:t>
            </a:r>
          </a:p>
          <a:p>
            <a:pPr algn="just">
              <a:buFont typeface="Wingdings" panose="05000000000000000000" pitchFamily="2" charset="2"/>
              <a:buChar char="Ø"/>
            </a:pPr>
            <a:r>
              <a:rPr lang="en-US" b="1" dirty="0">
                <a:solidFill>
                  <a:schemeClr val="tx1"/>
                </a:solidFill>
              </a:rPr>
              <a:t>Unit Testing</a:t>
            </a:r>
            <a:r>
              <a:rPr lang="en-US" dirty="0">
                <a:solidFill>
                  <a:schemeClr val="tx1"/>
                </a:solidFill>
              </a:rPr>
              <a:t>: </a:t>
            </a:r>
            <a:r>
              <a:rPr lang="en-US" dirty="0"/>
              <a:t>W</a:t>
            </a:r>
            <a:r>
              <a:rPr lang="en-US" dirty="0">
                <a:solidFill>
                  <a:schemeClr val="tx1"/>
                </a:solidFill>
              </a:rPr>
              <a:t>e have performed testing while writing the code to get error free.</a:t>
            </a:r>
          </a:p>
          <a:p>
            <a:pPr algn="just">
              <a:buFont typeface="Wingdings" panose="05000000000000000000" pitchFamily="2" charset="2"/>
              <a:buChar char="Ø"/>
            </a:pPr>
            <a:r>
              <a:rPr lang="en-US" b="1" dirty="0">
                <a:solidFill>
                  <a:schemeClr val="tx1"/>
                </a:solidFill>
              </a:rPr>
              <a:t>Integration Testing</a:t>
            </a:r>
            <a:r>
              <a:rPr lang="en-US" dirty="0">
                <a:solidFill>
                  <a:schemeClr val="tx1"/>
                </a:solidFill>
              </a:rPr>
              <a:t>: We have integrated both the modules after completion of testing of individual modules. </a:t>
            </a:r>
          </a:p>
          <a:p>
            <a:pPr algn="just">
              <a:buFont typeface="Wingdings" panose="05000000000000000000" pitchFamily="2" charset="2"/>
              <a:buChar char="Ø"/>
            </a:pPr>
            <a:r>
              <a:rPr lang="en-US" b="1" dirty="0">
                <a:solidFill>
                  <a:schemeClr val="tx1"/>
                </a:solidFill>
              </a:rPr>
              <a:t>Black box testing</a:t>
            </a:r>
            <a:r>
              <a:rPr lang="en-US" dirty="0">
                <a:solidFill>
                  <a:schemeClr val="tx1"/>
                </a:solidFill>
              </a:rPr>
              <a:t>: After that we tested the behavior of the project entirely to see if the detection is working as expected or not</a:t>
            </a:r>
            <a:r>
              <a:rPr lang="en-US" sz="2400" dirty="0">
                <a:solidFill>
                  <a:schemeClr val="tx1"/>
                </a:solidFill>
              </a:rPr>
              <a:t>.</a:t>
            </a:r>
          </a:p>
          <a:p>
            <a:pPr marL="0" indent="0">
              <a:buNone/>
            </a:pPr>
            <a:endParaRPr lang="en-IN" dirty="0"/>
          </a:p>
        </p:txBody>
      </p:sp>
      <p:sp>
        <p:nvSpPr>
          <p:cNvPr id="4" name="Slide Number Placeholder 3">
            <a:extLst>
              <a:ext uri="{FF2B5EF4-FFF2-40B4-BE49-F238E27FC236}">
                <a16:creationId xmlns:a16="http://schemas.microsoft.com/office/drawing/2014/main" id="{21F81D01-B4A4-43E3-A500-6F6B7302A137}"/>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5</a:t>
            </a:fld>
            <a:endParaRPr lang="en-US" dirty="0"/>
          </a:p>
        </p:txBody>
      </p:sp>
    </p:spTree>
    <p:extLst>
      <p:ext uri="{BB962C8B-B14F-4D97-AF65-F5344CB8AC3E}">
        <p14:creationId xmlns:p14="http://schemas.microsoft.com/office/powerpoint/2010/main" val="3488690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6"/>
          <p:cNvSpPr txBox="1">
            <a:spLocks noGrp="1"/>
          </p:cNvSpPr>
          <p:nvPr>
            <p:ph type="title"/>
          </p:nvPr>
        </p:nvSpPr>
        <p:spPr>
          <a:xfrm>
            <a:off x="637309" y="212588"/>
            <a:ext cx="8946541" cy="794025"/>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1800"/>
              <a:buNone/>
            </a:pPr>
            <a:r>
              <a:rPr lang="en-US" sz="4000" b="1" dirty="0">
                <a:latin typeface="Times New Roman"/>
                <a:ea typeface="Times New Roman"/>
                <a:cs typeface="Times New Roman"/>
                <a:sym typeface="Times New Roman"/>
              </a:rPr>
              <a:t>Test Case and Expected Results(TCER)</a:t>
            </a:r>
            <a:endParaRPr sz="4000" b="1" dirty="0">
              <a:latin typeface="Times New Roman"/>
              <a:ea typeface="Times New Roman"/>
              <a:cs typeface="Times New Roman"/>
              <a:sym typeface="Times New Roman"/>
            </a:endParaRPr>
          </a:p>
        </p:txBody>
      </p:sp>
      <p:sp>
        <p:nvSpPr>
          <p:cNvPr id="121" name="Google Shape;121;p6"/>
          <p:cNvSpPr txBox="1">
            <a:spLocks noGrp="1"/>
          </p:cNvSpPr>
          <p:nvPr>
            <p:ph idx="1"/>
          </p:nvPr>
        </p:nvSpPr>
        <p:spPr>
          <a:prstGeom prst="rect">
            <a:avLst/>
          </a:prstGeom>
          <a:noFill/>
          <a:ln>
            <a:noFill/>
          </a:ln>
        </p:spPr>
        <p:txBody>
          <a:bodyPr spcFirstLastPara="1" wrap="square" lIns="0" tIns="45700" rIns="0" bIns="45700" anchor="t" anchorCtr="0">
            <a:noAutofit/>
          </a:bodyPr>
          <a:lstStyle/>
          <a:p>
            <a:pPr marL="0" lvl="0" indent="0" algn="l" rtl="0">
              <a:lnSpc>
                <a:spcPct val="110000"/>
              </a:lnSpc>
              <a:spcBef>
                <a:spcPts val="1200"/>
              </a:spcBef>
              <a:spcAft>
                <a:spcPts val="0"/>
              </a:spcAft>
              <a:buSzPts val="1800"/>
              <a:buNone/>
            </a:pPr>
            <a:endParaRPr sz="2300" b="1" u="sng" dirty="0">
              <a:latin typeface="Times New Roman"/>
              <a:ea typeface="Times New Roman"/>
              <a:cs typeface="Times New Roman"/>
              <a:sym typeface="Times New Roman"/>
            </a:endParaRPr>
          </a:p>
          <a:p>
            <a:pPr marL="0" lvl="0" indent="0" algn="l" rtl="0">
              <a:lnSpc>
                <a:spcPct val="110000"/>
              </a:lnSpc>
              <a:spcBef>
                <a:spcPts val="1200"/>
              </a:spcBef>
              <a:spcAft>
                <a:spcPts val="0"/>
              </a:spcAft>
              <a:buSzPts val="1800"/>
              <a:buNone/>
            </a:pPr>
            <a:endParaRPr sz="2300" b="1" u="sng" dirty="0">
              <a:latin typeface="Times New Roman"/>
              <a:ea typeface="Times New Roman"/>
              <a:cs typeface="Times New Roman"/>
              <a:sym typeface="Times New Roman"/>
            </a:endParaRPr>
          </a:p>
        </p:txBody>
      </p:sp>
      <p:sp>
        <p:nvSpPr>
          <p:cNvPr id="2" name="Slide Number Placeholder 1">
            <a:extLst>
              <a:ext uri="{FF2B5EF4-FFF2-40B4-BE49-F238E27FC236}">
                <a16:creationId xmlns:a16="http://schemas.microsoft.com/office/drawing/2014/main" id="{B380D8F5-25A8-43A0-BBE0-7C1FDB89BBC0}"/>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6</a:t>
            </a:fld>
            <a:endParaRPr lang="en-US" dirty="0"/>
          </a:p>
        </p:txBody>
      </p:sp>
      <p:graphicFrame>
        <p:nvGraphicFramePr>
          <p:cNvPr id="3" name="Table 2">
            <a:extLst>
              <a:ext uri="{FF2B5EF4-FFF2-40B4-BE49-F238E27FC236}">
                <a16:creationId xmlns:a16="http://schemas.microsoft.com/office/drawing/2014/main" id="{E09D7A8C-E3E8-4285-980B-7A934BCB2A57}"/>
              </a:ext>
            </a:extLst>
          </p:cNvPr>
          <p:cNvGraphicFramePr>
            <a:graphicFrameLocks noGrp="1"/>
          </p:cNvGraphicFramePr>
          <p:nvPr>
            <p:extLst>
              <p:ext uri="{D42A27DB-BD31-4B8C-83A1-F6EECF244321}">
                <p14:modId xmlns:p14="http://schemas.microsoft.com/office/powerpoint/2010/main" val="1707917599"/>
              </p:ext>
            </p:extLst>
          </p:nvPr>
        </p:nvGraphicFramePr>
        <p:xfrm>
          <a:off x="637309" y="1239316"/>
          <a:ext cx="10294361" cy="5553960"/>
        </p:xfrm>
        <a:graphic>
          <a:graphicData uri="http://schemas.openxmlformats.org/drawingml/2006/table">
            <a:tbl>
              <a:tblPr firstRow="1" bandRow="1">
                <a:tableStyleId>{3A288F8F-C7F9-4B84-86B9-E1CB4013A115}</a:tableStyleId>
              </a:tblPr>
              <a:tblGrid>
                <a:gridCol w="683491">
                  <a:extLst>
                    <a:ext uri="{9D8B030D-6E8A-4147-A177-3AD203B41FA5}">
                      <a16:colId xmlns:a16="http://schemas.microsoft.com/office/drawing/2014/main" val="327630430"/>
                    </a:ext>
                  </a:extLst>
                </a:gridCol>
                <a:gridCol w="1604598">
                  <a:extLst>
                    <a:ext uri="{9D8B030D-6E8A-4147-A177-3AD203B41FA5}">
                      <a16:colId xmlns:a16="http://schemas.microsoft.com/office/drawing/2014/main" val="2546772320"/>
                    </a:ext>
                  </a:extLst>
                </a:gridCol>
                <a:gridCol w="1909204">
                  <a:extLst>
                    <a:ext uri="{9D8B030D-6E8A-4147-A177-3AD203B41FA5}">
                      <a16:colId xmlns:a16="http://schemas.microsoft.com/office/drawing/2014/main" val="365269168"/>
                    </a:ext>
                  </a:extLst>
                </a:gridCol>
                <a:gridCol w="2879782">
                  <a:extLst>
                    <a:ext uri="{9D8B030D-6E8A-4147-A177-3AD203B41FA5}">
                      <a16:colId xmlns:a16="http://schemas.microsoft.com/office/drawing/2014/main" val="314858131"/>
                    </a:ext>
                  </a:extLst>
                </a:gridCol>
                <a:gridCol w="1260153">
                  <a:extLst>
                    <a:ext uri="{9D8B030D-6E8A-4147-A177-3AD203B41FA5}">
                      <a16:colId xmlns:a16="http://schemas.microsoft.com/office/drawing/2014/main" val="159436683"/>
                    </a:ext>
                  </a:extLst>
                </a:gridCol>
                <a:gridCol w="1957133">
                  <a:extLst>
                    <a:ext uri="{9D8B030D-6E8A-4147-A177-3AD203B41FA5}">
                      <a16:colId xmlns:a16="http://schemas.microsoft.com/office/drawing/2014/main" val="2970423919"/>
                    </a:ext>
                  </a:extLst>
                </a:gridCol>
              </a:tblGrid>
              <a:tr h="582418">
                <a:tc>
                  <a:txBody>
                    <a:bodyPr/>
                    <a:lstStyle/>
                    <a:p>
                      <a:pPr>
                        <a:lnSpc>
                          <a:spcPct val="107000"/>
                        </a:lnSpc>
                        <a:spcAft>
                          <a:spcPts val="800"/>
                        </a:spcAft>
                      </a:pPr>
                      <a:r>
                        <a:rPr lang="en-US" sz="1400">
                          <a:effectLst/>
                        </a:rPr>
                        <a:t>Req_id</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US" sz="1400">
                          <a:effectLst/>
                        </a:rPr>
                        <a:t>Tkt_id</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US" sz="1400">
                          <a:effectLst/>
                        </a:rPr>
                        <a:t>Req_descrption</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US" sz="1400">
                          <a:effectLst/>
                        </a:rPr>
                        <a:t>Expected Output</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US" sz="1400">
                          <a:effectLst/>
                        </a:rPr>
                        <a:t>Actual Output</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US" sz="1400" dirty="0" err="1">
                          <a:effectLst/>
                        </a:rPr>
                        <a:t>Req_tckt_status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extLst>
                  <a:ext uri="{0D108BD9-81ED-4DB2-BD59-A6C34878D82A}">
                    <a16:rowId xmlns:a16="http://schemas.microsoft.com/office/drawing/2014/main" val="1588460956"/>
                  </a:ext>
                </a:extLst>
              </a:tr>
              <a:tr h="558748">
                <a:tc>
                  <a:txBody>
                    <a:bodyPr/>
                    <a:lstStyle/>
                    <a:p>
                      <a:pPr>
                        <a:lnSpc>
                          <a:spcPct val="107000"/>
                        </a:lnSpc>
                        <a:spcAft>
                          <a:spcPts val="800"/>
                        </a:spcAft>
                      </a:pPr>
                      <a:r>
                        <a:rPr lang="en-IN" sz="1100">
                          <a:effectLst/>
                        </a:rPr>
                        <a:t>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dirty="0">
                          <a:effectLst/>
                        </a:rPr>
                        <a:t>ID1</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dirty="0">
                          <a:effectLst/>
                        </a:rPr>
                        <a:t>Testing API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a:effectLst/>
                        </a:rPr>
                        <a:t>It should be diverted to the API.</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a:effectLst/>
                        </a:rPr>
                        <a:t>It displayed the API.</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a:effectLst/>
                        </a:rPr>
                        <a:t>Pass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extLst>
                  <a:ext uri="{0D108BD9-81ED-4DB2-BD59-A6C34878D82A}">
                    <a16:rowId xmlns:a16="http://schemas.microsoft.com/office/drawing/2014/main" val="540132561"/>
                  </a:ext>
                </a:extLst>
              </a:tr>
              <a:tr h="558748">
                <a:tc>
                  <a:txBody>
                    <a:bodyPr/>
                    <a:lstStyle/>
                    <a:p>
                      <a:pPr>
                        <a:lnSpc>
                          <a:spcPct val="107000"/>
                        </a:lnSpc>
                        <a:spcAft>
                          <a:spcPts val="800"/>
                        </a:spcAft>
                      </a:pPr>
                      <a:r>
                        <a:rPr lang="en-IN" sz="1100">
                          <a:effectLst/>
                        </a:rPr>
                        <a:t>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dirty="0">
                          <a:effectLst/>
                        </a:rPr>
                        <a:t>ID2</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dirty="0">
                          <a:effectLst/>
                        </a:rPr>
                        <a:t>Choose File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dirty="0">
                          <a:effectLst/>
                        </a:rPr>
                        <a:t>It should the select file.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a:effectLst/>
                        </a:rPr>
                        <a:t>It selected both images and videos.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a:effectLst/>
                        </a:rPr>
                        <a:t>Pass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extLst>
                  <a:ext uri="{0D108BD9-81ED-4DB2-BD59-A6C34878D82A}">
                    <a16:rowId xmlns:a16="http://schemas.microsoft.com/office/drawing/2014/main" val="3869735225"/>
                  </a:ext>
                </a:extLst>
              </a:tr>
              <a:tr h="816378">
                <a:tc>
                  <a:txBody>
                    <a:bodyPr/>
                    <a:lstStyle/>
                    <a:p>
                      <a:pPr>
                        <a:lnSpc>
                          <a:spcPct val="107000"/>
                        </a:lnSpc>
                        <a:spcAft>
                          <a:spcPts val="800"/>
                        </a:spcAft>
                      </a:pPr>
                      <a:r>
                        <a:rPr lang="en-IN" sz="1100">
                          <a:effectLst/>
                        </a:rPr>
                        <a:t>3</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dirty="0">
                          <a:effectLst/>
                        </a:rPr>
                        <a:t>ID3</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dirty="0">
                          <a:effectLst/>
                        </a:rPr>
                        <a:t>Test Input Validation</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a:effectLst/>
                        </a:rPr>
                        <a:t>API should accept valid input format (.png, .jpg, .jpeg,.mp4) if format is different send "bad request status 400 error".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a:effectLst/>
                        </a:rPr>
                        <a:t>It has allowed only the required input format.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a:effectLst/>
                        </a:rPr>
                        <a:t>Pass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extLst>
                  <a:ext uri="{0D108BD9-81ED-4DB2-BD59-A6C34878D82A}">
                    <a16:rowId xmlns:a16="http://schemas.microsoft.com/office/drawing/2014/main" val="1577831347"/>
                  </a:ext>
                </a:extLst>
              </a:tr>
              <a:tr h="1005470">
                <a:tc>
                  <a:txBody>
                    <a:bodyPr/>
                    <a:lstStyle/>
                    <a:p>
                      <a:pPr>
                        <a:lnSpc>
                          <a:spcPct val="107000"/>
                        </a:lnSpc>
                        <a:spcAft>
                          <a:spcPts val="800"/>
                        </a:spcAft>
                      </a:pPr>
                      <a:r>
                        <a:rPr lang="en-IN" sz="1100">
                          <a:effectLst/>
                        </a:rPr>
                        <a:t>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dirty="0">
                          <a:effectLst/>
                        </a:rPr>
                        <a:t>ID4</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dirty="0">
                          <a:effectLst/>
                        </a:rPr>
                        <a:t>Detecting Facemask</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a:effectLst/>
                        </a:rPr>
                        <a:t>It should detect weather all human faces are wearing mask or not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a:effectLst/>
                        </a:rPr>
                        <a:t>It displayed green box if the person is wearing mask else displayed in red box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a:effectLst/>
                        </a:rPr>
                        <a:t>Pass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extLst>
                  <a:ext uri="{0D108BD9-81ED-4DB2-BD59-A6C34878D82A}">
                    <a16:rowId xmlns:a16="http://schemas.microsoft.com/office/drawing/2014/main" val="3129231470"/>
                  </a:ext>
                </a:extLst>
              </a:tr>
              <a:tr h="1000791">
                <a:tc>
                  <a:txBody>
                    <a:bodyPr/>
                    <a:lstStyle/>
                    <a:p>
                      <a:pPr>
                        <a:lnSpc>
                          <a:spcPct val="107000"/>
                        </a:lnSpc>
                        <a:spcAft>
                          <a:spcPts val="800"/>
                        </a:spcAft>
                      </a:pPr>
                      <a:r>
                        <a:rPr lang="en-IN" sz="1100">
                          <a:effectLst/>
                        </a:rPr>
                        <a:t>5</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dirty="0">
                          <a:effectLst/>
                        </a:rPr>
                        <a:t>ID5</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dirty="0">
                          <a:effectLst/>
                        </a:rPr>
                        <a:t>With mask</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dirty="0">
                          <a:effectLst/>
                        </a:rPr>
                        <a:t>It should detect if mask is not wearing by individual humans in an image in different lighting conditions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a:effectLst/>
                        </a:rPr>
                        <a:t>It has some trouble while detecting masks in low light condition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a:effectLst/>
                        </a:rPr>
                        <a:t>Fail</a:t>
                      </a:r>
                    </a:p>
                    <a:p>
                      <a:pPr>
                        <a:lnSpc>
                          <a:spcPct val="107000"/>
                        </a:lnSpc>
                        <a:spcAft>
                          <a:spcPts val="800"/>
                        </a:spcAft>
                      </a:pPr>
                      <a:r>
                        <a:rPr lang="en-IN"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extLst>
                  <a:ext uri="{0D108BD9-81ED-4DB2-BD59-A6C34878D82A}">
                    <a16:rowId xmlns:a16="http://schemas.microsoft.com/office/drawing/2014/main" val="1040373531"/>
                  </a:ext>
                </a:extLst>
              </a:tr>
              <a:tr h="1000791">
                <a:tc>
                  <a:txBody>
                    <a:bodyPr/>
                    <a:lstStyle/>
                    <a:p>
                      <a:pPr>
                        <a:lnSpc>
                          <a:spcPct val="107000"/>
                        </a:lnSpc>
                        <a:spcAft>
                          <a:spcPts val="800"/>
                        </a:spcAft>
                      </a:pPr>
                      <a:r>
                        <a:rPr lang="en-IN" sz="1100">
                          <a:effectLst/>
                        </a:rPr>
                        <a:t>6</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dirty="0">
                          <a:effectLst/>
                        </a:rPr>
                        <a:t>ID6</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a:effectLst/>
                        </a:rPr>
                        <a:t>Without mask</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dirty="0">
                          <a:effectLst/>
                        </a:rPr>
                        <a:t>It should detect if mask is wearing by individual humans in an image in different lighting conditions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dirty="0">
                          <a:effectLst/>
                        </a:rPr>
                        <a:t>It detects no mask successfully even in low light.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tc>
                  <a:txBody>
                    <a:bodyPr/>
                    <a:lstStyle/>
                    <a:p>
                      <a:pPr>
                        <a:lnSpc>
                          <a:spcPct val="107000"/>
                        </a:lnSpc>
                        <a:spcAft>
                          <a:spcPts val="800"/>
                        </a:spcAft>
                      </a:pPr>
                      <a:r>
                        <a:rPr lang="en-IN" sz="1100" dirty="0">
                          <a:effectLst/>
                        </a:rPr>
                        <a:t>Pass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217" marR="60217" marT="30109" marB="30109"/>
                </a:tc>
                <a:extLst>
                  <a:ext uri="{0D108BD9-81ED-4DB2-BD59-A6C34878D82A}">
                    <a16:rowId xmlns:a16="http://schemas.microsoft.com/office/drawing/2014/main" val="4094781988"/>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81997F6-6F0F-425F-AF3A-FD45545E38D1}"/>
              </a:ext>
            </a:extLst>
          </p:cNvPr>
          <p:cNvPicPr>
            <a:picLocks noChangeAspect="1"/>
          </p:cNvPicPr>
          <p:nvPr/>
        </p:nvPicPr>
        <p:blipFill>
          <a:blip r:embed="rId2"/>
          <a:stretch>
            <a:fillRect/>
          </a:stretch>
        </p:blipFill>
        <p:spPr>
          <a:xfrm>
            <a:off x="1392528" y="2953471"/>
            <a:ext cx="9406943" cy="951058"/>
          </a:xfrm>
          <a:prstGeom prst="rect">
            <a:avLst/>
          </a:prstGeom>
        </p:spPr>
      </p:pic>
      <p:sp>
        <p:nvSpPr>
          <p:cNvPr id="2" name="Title 1">
            <a:extLst>
              <a:ext uri="{FF2B5EF4-FFF2-40B4-BE49-F238E27FC236}">
                <a16:creationId xmlns:a16="http://schemas.microsoft.com/office/drawing/2014/main" id="{C1A8E108-183A-4710-8F0A-501F94019DD1}"/>
              </a:ext>
            </a:extLst>
          </p:cNvPr>
          <p:cNvSpPr>
            <a:spLocks noGrp="1"/>
          </p:cNvSpPr>
          <p:nvPr>
            <p:ph type="title"/>
          </p:nvPr>
        </p:nvSpPr>
        <p:spPr>
          <a:xfrm>
            <a:off x="494595" y="295728"/>
            <a:ext cx="9404723" cy="767687"/>
          </a:xfrm>
        </p:spPr>
        <p:txBody>
          <a:bodyPr/>
          <a:lstStyle/>
          <a:p>
            <a:r>
              <a:rPr lang="en-US" sz="5000" b="1" dirty="0">
                <a:latin typeface="Times New Roman" panose="02020603050405020304" pitchFamily="18" charset="0"/>
                <a:cs typeface="Times New Roman" panose="02020603050405020304" pitchFamily="18" charset="0"/>
              </a:rPr>
              <a:t>RESULTS</a:t>
            </a:r>
            <a:endParaRPr lang="en-IN" sz="5000" b="1" dirty="0">
              <a:latin typeface="Times New Roman" panose="02020603050405020304" pitchFamily="18" charset="0"/>
              <a:cs typeface="Times New Roman" panose="02020603050405020304" pitchFamily="18" charset="0"/>
            </a:endParaRPr>
          </a:p>
        </p:txBody>
      </p:sp>
      <p:pic>
        <p:nvPicPr>
          <p:cNvPr id="6" name="Content Placeholder 5">
            <a:extLst>
              <a:ext uri="{FF2B5EF4-FFF2-40B4-BE49-F238E27FC236}">
                <a16:creationId xmlns:a16="http://schemas.microsoft.com/office/drawing/2014/main" id="{9C7416FD-C5FA-4296-90FC-A889C1A44B21}"/>
              </a:ext>
            </a:extLst>
          </p:cNvPr>
          <p:cNvPicPr>
            <a:picLocks noGrp="1" noChangeAspect="1"/>
          </p:cNvPicPr>
          <p:nvPr>
            <p:ph idx="1"/>
          </p:nvPr>
        </p:nvPicPr>
        <p:blipFill>
          <a:blip r:embed="rId3"/>
          <a:stretch>
            <a:fillRect/>
          </a:stretch>
        </p:blipFill>
        <p:spPr>
          <a:xfrm>
            <a:off x="494595" y="1220405"/>
            <a:ext cx="10696144" cy="5559085"/>
          </a:xfrm>
        </p:spPr>
      </p:pic>
      <p:sp>
        <p:nvSpPr>
          <p:cNvPr id="4" name="Slide Number Placeholder 3">
            <a:extLst>
              <a:ext uri="{FF2B5EF4-FFF2-40B4-BE49-F238E27FC236}">
                <a16:creationId xmlns:a16="http://schemas.microsoft.com/office/drawing/2014/main" id="{E334F1C9-9FD6-4CBD-8284-700C6BC02EED}"/>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7</a:t>
            </a:fld>
            <a:endParaRPr lang="en-US" dirty="0"/>
          </a:p>
        </p:txBody>
      </p:sp>
    </p:spTree>
    <p:extLst>
      <p:ext uri="{BB962C8B-B14F-4D97-AF65-F5344CB8AC3E}">
        <p14:creationId xmlns:p14="http://schemas.microsoft.com/office/powerpoint/2010/main" val="25633448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C9614CFE-A62C-410B-A5FF-92EA149C7C09}"/>
              </a:ext>
            </a:extLst>
          </p:cNvPr>
          <p:cNvPicPr>
            <a:picLocks noGrp="1" noChangeAspect="1"/>
          </p:cNvPicPr>
          <p:nvPr>
            <p:ph idx="1"/>
          </p:nvPr>
        </p:nvPicPr>
        <p:blipFill>
          <a:blip r:embed="rId3"/>
          <a:stretch>
            <a:fillRect/>
          </a:stretch>
        </p:blipFill>
        <p:spPr>
          <a:xfrm>
            <a:off x="6838595" y="1841752"/>
            <a:ext cx="3852730" cy="2901606"/>
          </a:xfrm>
        </p:spPr>
      </p:pic>
      <p:pic>
        <p:nvPicPr>
          <p:cNvPr id="11" name="Picture 10">
            <a:extLst>
              <a:ext uri="{FF2B5EF4-FFF2-40B4-BE49-F238E27FC236}">
                <a16:creationId xmlns:a16="http://schemas.microsoft.com/office/drawing/2014/main" id="{E2B7B8F1-2008-4B5D-8431-DC0FCDAC9D2A}"/>
              </a:ext>
            </a:extLst>
          </p:cNvPr>
          <p:cNvPicPr>
            <a:picLocks noChangeAspect="1"/>
          </p:cNvPicPr>
          <p:nvPr/>
        </p:nvPicPr>
        <p:blipFill>
          <a:blip r:embed="rId4"/>
          <a:stretch>
            <a:fillRect/>
          </a:stretch>
        </p:blipFill>
        <p:spPr>
          <a:xfrm>
            <a:off x="1500675" y="1841752"/>
            <a:ext cx="3616758" cy="2901606"/>
          </a:xfrm>
          <a:prstGeom prst="rect">
            <a:avLst/>
          </a:prstGeom>
        </p:spPr>
      </p:pic>
      <p:sp>
        <p:nvSpPr>
          <p:cNvPr id="12" name="TextBox 11">
            <a:extLst>
              <a:ext uri="{FF2B5EF4-FFF2-40B4-BE49-F238E27FC236}">
                <a16:creationId xmlns:a16="http://schemas.microsoft.com/office/drawing/2014/main" id="{D20798CD-4B16-4BAC-BBD4-FF97312ADD08}"/>
              </a:ext>
            </a:extLst>
          </p:cNvPr>
          <p:cNvSpPr txBox="1"/>
          <p:nvPr/>
        </p:nvSpPr>
        <p:spPr>
          <a:xfrm>
            <a:off x="963881" y="725268"/>
            <a:ext cx="3174010"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Case 1: IMAGE</a:t>
            </a:r>
            <a:endParaRPr lang="en-IN" sz="28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C9D6D4E7-AF8C-427E-A6DD-ED3F20968ACB}"/>
              </a:ext>
            </a:extLst>
          </p:cNvPr>
          <p:cNvSpPr txBox="1"/>
          <p:nvPr/>
        </p:nvSpPr>
        <p:spPr>
          <a:xfrm>
            <a:off x="2550886" y="5189076"/>
            <a:ext cx="1826768" cy="369332"/>
          </a:xfrm>
          <a:prstGeom prst="rect">
            <a:avLst/>
          </a:prstGeom>
          <a:noFill/>
        </p:spPr>
        <p:txBody>
          <a:bodyPr wrap="square" rtlCol="0">
            <a:spAutoFit/>
          </a:bodyPr>
          <a:lstStyle/>
          <a:p>
            <a:r>
              <a:rPr lang="en-US" dirty="0"/>
              <a:t>Without mask</a:t>
            </a:r>
            <a:endParaRPr lang="en-IN" dirty="0"/>
          </a:p>
        </p:txBody>
      </p:sp>
      <p:sp>
        <p:nvSpPr>
          <p:cNvPr id="14" name="TextBox 13">
            <a:extLst>
              <a:ext uri="{FF2B5EF4-FFF2-40B4-BE49-F238E27FC236}">
                <a16:creationId xmlns:a16="http://schemas.microsoft.com/office/drawing/2014/main" id="{4B0FFE22-775E-42C2-8993-F16593FAB720}"/>
              </a:ext>
            </a:extLst>
          </p:cNvPr>
          <p:cNvSpPr txBox="1"/>
          <p:nvPr/>
        </p:nvSpPr>
        <p:spPr>
          <a:xfrm>
            <a:off x="8412868" y="5189076"/>
            <a:ext cx="1395664" cy="369332"/>
          </a:xfrm>
          <a:prstGeom prst="rect">
            <a:avLst/>
          </a:prstGeom>
          <a:noFill/>
        </p:spPr>
        <p:txBody>
          <a:bodyPr wrap="square" rtlCol="0">
            <a:spAutoFit/>
          </a:bodyPr>
          <a:lstStyle/>
          <a:p>
            <a:r>
              <a:rPr lang="en-US" dirty="0"/>
              <a:t>With mask</a:t>
            </a:r>
            <a:endParaRPr lang="en-IN" dirty="0"/>
          </a:p>
        </p:txBody>
      </p:sp>
      <p:sp>
        <p:nvSpPr>
          <p:cNvPr id="15" name="Slide Number Placeholder 14">
            <a:extLst>
              <a:ext uri="{FF2B5EF4-FFF2-40B4-BE49-F238E27FC236}">
                <a16:creationId xmlns:a16="http://schemas.microsoft.com/office/drawing/2014/main" id="{852BF236-1F75-45A6-B73D-F8A9843E949E}"/>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8</a:t>
            </a:fld>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FB5F1E-5925-437A-BAF1-9C4B928B5DE2}"/>
              </a:ext>
            </a:extLst>
          </p:cNvPr>
          <p:cNvSpPr>
            <a:spLocks noGrp="1"/>
          </p:cNvSpPr>
          <p:nvPr>
            <p:ph type="title"/>
          </p:nvPr>
        </p:nvSpPr>
        <p:spPr>
          <a:xfrm>
            <a:off x="646111" y="452718"/>
            <a:ext cx="3778107" cy="748009"/>
          </a:xfrm>
        </p:spPr>
        <p:txBody>
          <a:bodyPr/>
          <a:lstStyle/>
          <a:p>
            <a:r>
              <a:rPr lang="en-US" sz="2800" dirty="0"/>
              <a:t>Case 2: VIDEO</a:t>
            </a:r>
            <a:endParaRPr lang="en-IN" sz="2800" dirty="0"/>
          </a:p>
        </p:txBody>
      </p:sp>
      <p:pic>
        <p:nvPicPr>
          <p:cNvPr id="5" name="Content Placeholder 4">
            <a:extLst>
              <a:ext uri="{FF2B5EF4-FFF2-40B4-BE49-F238E27FC236}">
                <a16:creationId xmlns:a16="http://schemas.microsoft.com/office/drawing/2014/main" id="{7A44DBC6-3B9D-4B78-911A-C8DF100668BC}"/>
              </a:ext>
            </a:extLst>
          </p:cNvPr>
          <p:cNvPicPr>
            <a:picLocks noGrp="1" noChangeAspect="1"/>
          </p:cNvPicPr>
          <p:nvPr>
            <p:ph idx="1"/>
          </p:nvPr>
        </p:nvPicPr>
        <p:blipFill>
          <a:blip r:embed="rId2"/>
          <a:stretch>
            <a:fillRect/>
          </a:stretch>
        </p:blipFill>
        <p:spPr>
          <a:xfrm>
            <a:off x="787335" y="1618211"/>
            <a:ext cx="5164286" cy="3106248"/>
          </a:xfrm>
        </p:spPr>
      </p:pic>
      <p:pic>
        <p:nvPicPr>
          <p:cNvPr id="7" name="Picture 6">
            <a:extLst>
              <a:ext uri="{FF2B5EF4-FFF2-40B4-BE49-F238E27FC236}">
                <a16:creationId xmlns:a16="http://schemas.microsoft.com/office/drawing/2014/main" id="{38FF5EC9-2E21-4C15-8254-BA691E90DD09}"/>
              </a:ext>
            </a:extLst>
          </p:cNvPr>
          <p:cNvPicPr>
            <a:picLocks noChangeAspect="1"/>
          </p:cNvPicPr>
          <p:nvPr/>
        </p:nvPicPr>
        <p:blipFill>
          <a:blip r:embed="rId3"/>
          <a:stretch>
            <a:fillRect/>
          </a:stretch>
        </p:blipFill>
        <p:spPr>
          <a:xfrm>
            <a:off x="3641273" y="2899140"/>
            <a:ext cx="2310348" cy="1825319"/>
          </a:xfrm>
          <a:prstGeom prst="rect">
            <a:avLst/>
          </a:prstGeom>
        </p:spPr>
      </p:pic>
      <p:pic>
        <p:nvPicPr>
          <p:cNvPr id="9" name="Picture 8">
            <a:extLst>
              <a:ext uri="{FF2B5EF4-FFF2-40B4-BE49-F238E27FC236}">
                <a16:creationId xmlns:a16="http://schemas.microsoft.com/office/drawing/2014/main" id="{A75815D1-70AC-4A33-9CD6-F187D8CDF538}"/>
              </a:ext>
            </a:extLst>
          </p:cNvPr>
          <p:cNvPicPr>
            <a:picLocks noChangeAspect="1"/>
          </p:cNvPicPr>
          <p:nvPr/>
        </p:nvPicPr>
        <p:blipFill>
          <a:blip r:embed="rId4"/>
          <a:stretch>
            <a:fillRect/>
          </a:stretch>
        </p:blipFill>
        <p:spPr>
          <a:xfrm>
            <a:off x="6766043" y="1618211"/>
            <a:ext cx="4985655" cy="3210904"/>
          </a:xfrm>
          <a:prstGeom prst="rect">
            <a:avLst/>
          </a:prstGeom>
        </p:spPr>
      </p:pic>
      <p:pic>
        <p:nvPicPr>
          <p:cNvPr id="11" name="Picture 10">
            <a:extLst>
              <a:ext uri="{FF2B5EF4-FFF2-40B4-BE49-F238E27FC236}">
                <a16:creationId xmlns:a16="http://schemas.microsoft.com/office/drawing/2014/main" id="{CBB67A73-E3EB-4E80-A5C1-E2D8ECF46CFA}"/>
              </a:ext>
            </a:extLst>
          </p:cNvPr>
          <p:cNvPicPr>
            <a:picLocks noChangeAspect="1"/>
          </p:cNvPicPr>
          <p:nvPr/>
        </p:nvPicPr>
        <p:blipFill>
          <a:blip r:embed="rId5"/>
          <a:stretch>
            <a:fillRect/>
          </a:stretch>
        </p:blipFill>
        <p:spPr>
          <a:xfrm>
            <a:off x="9477704" y="3004764"/>
            <a:ext cx="2273994" cy="1824351"/>
          </a:xfrm>
          <a:prstGeom prst="rect">
            <a:avLst/>
          </a:prstGeom>
        </p:spPr>
      </p:pic>
      <p:sp>
        <p:nvSpPr>
          <p:cNvPr id="12" name="Slide Number Placeholder 11">
            <a:extLst>
              <a:ext uri="{FF2B5EF4-FFF2-40B4-BE49-F238E27FC236}">
                <a16:creationId xmlns:a16="http://schemas.microsoft.com/office/drawing/2014/main" id="{EB4350FB-EB31-4B91-8F0F-C3DE52801454}"/>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pPr marL="0" lvl="0" indent="0" algn="l" rtl="0">
                <a:spcBef>
                  <a:spcPts val="0"/>
                </a:spcBef>
                <a:spcAft>
                  <a:spcPts val="0"/>
                </a:spcAft>
                <a:buNone/>
              </a:pPr>
              <a:t>9</a:t>
            </a:fld>
            <a:endParaRPr lang="en-US" dirty="0"/>
          </a:p>
        </p:txBody>
      </p:sp>
      <p:pic>
        <p:nvPicPr>
          <p:cNvPr id="4" name="Picture 3">
            <a:extLst>
              <a:ext uri="{FF2B5EF4-FFF2-40B4-BE49-F238E27FC236}">
                <a16:creationId xmlns:a16="http://schemas.microsoft.com/office/drawing/2014/main" id="{0FC28EA6-6DD4-4144-9211-AEFDB377804D}"/>
              </a:ext>
            </a:extLst>
          </p:cNvPr>
          <p:cNvPicPr>
            <a:picLocks noChangeAspect="1"/>
          </p:cNvPicPr>
          <p:nvPr/>
        </p:nvPicPr>
        <p:blipFill>
          <a:blip r:embed="rId6"/>
          <a:stretch>
            <a:fillRect/>
          </a:stretch>
        </p:blipFill>
        <p:spPr>
          <a:xfrm>
            <a:off x="8828418" y="5239789"/>
            <a:ext cx="1786283" cy="493819"/>
          </a:xfrm>
          <a:prstGeom prst="rect">
            <a:avLst/>
          </a:prstGeom>
        </p:spPr>
      </p:pic>
      <p:sp>
        <p:nvSpPr>
          <p:cNvPr id="13" name="TextBox 12">
            <a:extLst>
              <a:ext uri="{FF2B5EF4-FFF2-40B4-BE49-F238E27FC236}">
                <a16:creationId xmlns:a16="http://schemas.microsoft.com/office/drawing/2014/main" id="{8E4245BC-4EE8-47F0-9106-B6F28DB59AAA}"/>
              </a:ext>
            </a:extLst>
          </p:cNvPr>
          <p:cNvSpPr txBox="1"/>
          <p:nvPr/>
        </p:nvSpPr>
        <p:spPr>
          <a:xfrm>
            <a:off x="2678546" y="5239789"/>
            <a:ext cx="1579418" cy="369332"/>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rPr>
              <a:t>With mask</a:t>
            </a:r>
            <a:endParaRPr kumimoji="0" lang="en-IN"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Tree>
    <p:extLst>
      <p:ext uri="{BB962C8B-B14F-4D97-AF65-F5344CB8AC3E}">
        <p14:creationId xmlns:p14="http://schemas.microsoft.com/office/powerpoint/2010/main" val="235248194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Template>
  <TotalTime>196</TotalTime>
  <Words>658</Words>
  <Application>Microsoft Office PowerPoint</Application>
  <PresentationFormat>Widescreen</PresentationFormat>
  <Paragraphs>123</Paragraphs>
  <Slides>13</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Wingdings 3</vt:lpstr>
      <vt:lpstr>Wingdings</vt:lpstr>
      <vt:lpstr>Times New Roman</vt:lpstr>
      <vt:lpstr>Libre Franklin</vt:lpstr>
      <vt:lpstr>Calibri</vt:lpstr>
      <vt:lpstr>Century Gothic</vt:lpstr>
      <vt:lpstr>Arial</vt:lpstr>
      <vt:lpstr>Bookman Old Style</vt:lpstr>
      <vt:lpstr>Ion</vt:lpstr>
      <vt:lpstr>PowerPoint Presentation</vt:lpstr>
      <vt:lpstr>FACEMASK MONITORING SYSTEM</vt:lpstr>
      <vt:lpstr>PROBLEM STATEMENT</vt:lpstr>
      <vt:lpstr>SAMPLE CODE</vt:lpstr>
      <vt:lpstr>TESTING AND ANALYSIS</vt:lpstr>
      <vt:lpstr>Test Case and Expected Results(TCER)</vt:lpstr>
      <vt:lpstr>RESULTS</vt:lpstr>
      <vt:lpstr>PowerPoint Presentation</vt:lpstr>
      <vt:lpstr>Case 2: VIDEO</vt:lpstr>
      <vt:lpstr>CONCLUSION</vt:lpstr>
      <vt:lpstr>FUTURE SCOPE</vt:lpstr>
      <vt:lpstr>PowerPoint Presentation</vt:lpstr>
      <vt:lpstr>            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rohit</dc:creator>
  <cp:lastModifiedBy>17VE1A0512_BIKKUMALLA RISHI PRANAY RAJ</cp:lastModifiedBy>
  <cp:revision>12</cp:revision>
  <dcterms:created xsi:type="dcterms:W3CDTF">2020-05-28T02:27:55Z</dcterms:created>
  <dcterms:modified xsi:type="dcterms:W3CDTF">2021-05-27T07:15:22Z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1033-11.2.0.9363</vt:lpwstr>
  </property>
</Properties>
</file>